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258" r:id="rId3"/>
    <p:sldId id="302" r:id="rId4"/>
    <p:sldId id="303" r:id="rId5"/>
    <p:sldId id="259" r:id="rId6"/>
    <p:sldId id="262" r:id="rId7"/>
    <p:sldId id="304" r:id="rId8"/>
    <p:sldId id="305" r:id="rId9"/>
    <p:sldId id="264" r:id="rId10"/>
    <p:sldId id="306" r:id="rId11"/>
    <p:sldId id="307" r:id="rId12"/>
    <p:sldId id="308" r:id="rId13"/>
    <p:sldId id="309" r:id="rId14"/>
    <p:sldId id="287" r:id="rId15"/>
    <p:sldId id="310" r:id="rId16"/>
    <p:sldId id="311" r:id="rId17"/>
    <p:sldId id="312" r:id="rId18"/>
    <p:sldId id="313" r:id="rId19"/>
    <p:sldId id="266" r:id="rId20"/>
    <p:sldId id="268" r:id="rId21"/>
    <p:sldId id="270" r:id="rId22"/>
    <p:sldId id="273" r:id="rId23"/>
    <p:sldId id="275" r:id="rId24"/>
    <p:sldId id="279" r:id="rId25"/>
    <p:sldId id="277" r:id="rId26"/>
    <p:sldId id="314" r:id="rId27"/>
    <p:sldId id="315" r:id="rId28"/>
    <p:sldId id="316" r:id="rId29"/>
    <p:sldId id="280" r:id="rId30"/>
    <p:sldId id="283" r:id="rId31"/>
    <p:sldId id="28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6041"/>
    <a:srgbClr val="295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>
        <p:scale>
          <a:sx n="75" d="100"/>
          <a:sy n="75" d="100"/>
        </p:scale>
        <p:origin x="739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870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3E99-25F7-69F3-DC82-BCB0AB28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0AEBB-F3DB-46C8-8A8C-867F83FCC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5B9BE-01BD-B515-62AE-91BBF6D1C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2401-8A76-46D8-BDFE-58798EF766F9}" type="datetimeFigureOut">
              <a:rPr lang="en-IN" smtClean="0"/>
              <a:t>28-06-2023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6AEB4-F058-3C08-6E8A-641DA48AD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B394C-BA1A-684A-98A0-CF1A577D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E166-BA9D-4855-B5F9-2B2F9F55B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652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CD19-6BE1-FFED-B741-BC0BEA378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734BAE-8D7C-FECA-F7C0-043087D1F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B4641-EB1D-648E-5558-16D950A39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2401-8A76-46D8-BDFE-58798EF766F9}" type="datetimeFigureOut">
              <a:rPr lang="en-IN" smtClean="0"/>
              <a:t>28-06-2023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FE3E3-1C6B-BEAF-9E16-2681E58D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86DB0-75C9-DF28-BC4A-041A97A26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E166-BA9D-4855-B5F9-2B2F9F55B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677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B290C2-8B76-71BF-4BAF-6FF1523FCA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044298-0BA9-D49F-D177-2D375C50E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BBD0E-CFB4-15B4-6640-3331E2A8E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2401-8A76-46D8-BDFE-58798EF766F9}" type="datetimeFigureOut">
              <a:rPr lang="en-IN" smtClean="0"/>
              <a:t>28-06-2023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DAC90-83DB-B31E-465E-0EBE7C208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23568-A7B9-39CE-BEAC-CC0DA6DE0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E166-BA9D-4855-B5F9-2B2F9F55B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568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63DF3-6E1C-4827-7B28-78EF71E9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FFFD6-39CF-DC47-1CDA-ABB7EAD04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74226-71D0-535E-B8B4-DED246E3E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2401-8A76-46D8-BDFE-58798EF766F9}" type="datetimeFigureOut">
              <a:rPr lang="en-IN" smtClean="0"/>
              <a:t>28-06-2023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AA460-684F-2393-3C2C-8D88CAA5D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0588E-9977-DA5E-EFCF-66AD32C9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E166-BA9D-4855-B5F9-2B2F9F55B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069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D152A-00E2-F8E3-EA36-A287E5DAF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B6154-AD88-F131-8215-464C01CA3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A412C-149B-04BC-6C90-0F27A7A1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2401-8A76-46D8-BDFE-58798EF766F9}" type="datetimeFigureOut">
              <a:rPr lang="en-IN" smtClean="0"/>
              <a:t>28-06-2023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76A34-3C5B-8A5B-3161-C8E9E1347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EC48C-5A76-C491-F4E9-13F9E28F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E166-BA9D-4855-B5F9-2B2F9F55B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728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C91D-1905-BDB6-9905-490938DD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128AF-48E0-75B2-A2EE-B1FB21C31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D2580-8CFF-5E1C-386A-D2BFAE93E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8A9B5-A1E7-B8C6-3764-CCBDAAC1B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2401-8A76-46D8-BDFE-58798EF766F9}" type="datetimeFigureOut">
              <a:rPr lang="en-IN" smtClean="0"/>
              <a:t>28-06-2023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F4BD3-B4A5-F62D-366D-1C04F741E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9E6E0-9646-1E8A-4E35-4C41FC0D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E166-BA9D-4855-B5F9-2B2F9F55B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27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3FD39-EC51-28A5-8322-7D649464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73B7F-CC08-6C08-FCCD-108ADFAA5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82493-72A6-8014-CF17-0430A8396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D2164-6EA4-3DE1-990A-D8EDAB3ED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E5E9AC-D8C4-E168-4EBA-81D7CBB62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F4ABA1-F470-31A7-1E08-7EA401D70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2401-8A76-46D8-BDFE-58798EF766F9}" type="datetimeFigureOut">
              <a:rPr lang="en-IN" smtClean="0"/>
              <a:t>28-06-2023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333F3A-DF2E-AC3C-FAEC-47B630EB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3DAE87-3979-003F-5BC3-41F23DB17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E166-BA9D-4855-B5F9-2B2F9F55B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41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7C52F-8FC5-B55E-698B-2656A4F2E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2B342A-6F56-13B6-316D-4B853A89F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2401-8A76-46D8-BDFE-58798EF766F9}" type="datetimeFigureOut">
              <a:rPr lang="en-IN" smtClean="0"/>
              <a:t>28-06-2023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EBE79B-0D23-A7BA-BBAA-6DFBF45E9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A97F8-9161-63DF-C9AC-46480AAB1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E166-BA9D-4855-B5F9-2B2F9F55B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208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D4CB73-5F10-7DD6-85A6-6BBEE6D20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2401-8A76-46D8-BDFE-58798EF766F9}" type="datetimeFigureOut">
              <a:rPr lang="en-IN" smtClean="0"/>
              <a:t>28-06-2023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639302-4616-B4CA-38B4-BD228546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C5231-616B-CFC8-7531-C19C18A4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E166-BA9D-4855-B5F9-2B2F9F55B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23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5A2E-9F1D-C66E-81FC-97783659E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A712D-A127-1EFE-8BAC-E678C515A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01340-E5C7-F31A-4E80-E6952C574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9B9F5-968C-A61A-0058-A27618A1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2401-8A76-46D8-BDFE-58798EF766F9}" type="datetimeFigureOut">
              <a:rPr lang="en-IN" smtClean="0"/>
              <a:t>28-06-2023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8D811-74B7-36C1-CE9D-082ACC0D2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17812-A413-0EF6-070F-69730C383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E166-BA9D-4855-B5F9-2B2F9F55B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001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E0B4B-CCB7-AB05-0C0F-4924A7C0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71491D-80A8-314A-FD35-EB7F1654C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5A588-E2E1-6080-2FC8-244993F53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35630-2BB2-CA62-A6AD-29D57D958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2401-8A76-46D8-BDFE-58798EF766F9}" type="datetimeFigureOut">
              <a:rPr lang="en-IN" smtClean="0"/>
              <a:t>28-06-2023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A50D4-4100-E81C-0468-1022F5EC4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2ADBF-AC93-DB8A-E048-CE02E3D55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8E166-BA9D-4855-B5F9-2B2F9F55B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914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6DB56-192F-B12F-4AB6-4BDF3CFF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6CDC8-1FA9-4A20-65A8-0FFB440A3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F7390-C9E9-392B-D1C3-A0957D0F5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C2401-8A76-46D8-BDFE-58798EF766F9}" type="datetimeFigureOut">
              <a:rPr lang="en-IN" smtClean="0"/>
              <a:t>28-06-2023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34412-67AA-18BA-9E16-7FCD878C8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D4EF4-89AB-2CA5-3B1A-E039CE3AC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8E166-BA9D-4855-B5F9-2B2F9F55B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85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39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stgis.refractions.net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g"/><Relationship Id="rId18" Type="http://schemas.openxmlformats.org/officeDocument/2006/relationships/image" Target="../media/image26.jpg"/><Relationship Id="rId3" Type="http://schemas.openxmlformats.org/officeDocument/2006/relationships/image" Target="../media/image2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9E79DD-50AA-3E02-32F1-FDFAD5844F92}"/>
              </a:ext>
            </a:extLst>
          </p:cNvPr>
          <p:cNvSpPr/>
          <p:nvPr/>
        </p:nvSpPr>
        <p:spPr>
          <a:xfrm>
            <a:off x="603727" y="1529"/>
            <a:ext cx="5478087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BBF354-1E30-827F-305D-171E0B62EAB5}"/>
              </a:ext>
            </a:extLst>
          </p:cNvPr>
          <p:cNvSpPr/>
          <p:nvPr/>
        </p:nvSpPr>
        <p:spPr>
          <a:xfrm>
            <a:off x="603727" y="0"/>
            <a:ext cx="5478087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617913" y="0"/>
            <a:ext cx="5478087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E28D6-8902-0B37-5DF6-3FC3A79834E0}"/>
              </a:ext>
            </a:extLst>
          </p:cNvPr>
          <p:cNvSpPr txBox="1"/>
          <p:nvPr/>
        </p:nvSpPr>
        <p:spPr>
          <a:xfrm>
            <a:off x="2127132" y="1945456"/>
            <a:ext cx="261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spc="100" dirty="0">
                <a:solidFill>
                  <a:schemeClr val="bg1"/>
                </a:solidFill>
                <a:latin typeface="Baskerville Old Face" panose="02020602080505020303" pitchFamily="18" charset="0"/>
              </a:rPr>
              <a:t>PRESENTATION 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9DB2CE-4220-9C22-488B-85D1249967C4}"/>
              </a:ext>
            </a:extLst>
          </p:cNvPr>
          <p:cNvSpPr txBox="1"/>
          <p:nvPr/>
        </p:nvSpPr>
        <p:spPr>
          <a:xfrm>
            <a:off x="876067" y="2408976"/>
            <a:ext cx="496177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IN" sz="2400" u="sng" kern="0" spc="100" dirty="0">
                <a:ln w="0">
                  <a:noFill/>
                </a:ln>
                <a:solidFill>
                  <a:schemeClr val="bg1"/>
                </a:solidFill>
                <a:latin typeface="Algerian" panose="04020705040A020607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Development of QGIS Plugin for </a:t>
            </a:r>
            <a:endParaRPr lang="en-IN" sz="2400" kern="100" spc="100" dirty="0">
              <a:ln w="0">
                <a:noFill/>
              </a:ln>
              <a:solidFill>
                <a:schemeClr val="bg1"/>
              </a:solidFill>
              <a:latin typeface="Algerian" panose="04020705040A020607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IN" sz="2400" u="sng" kern="0" spc="100" dirty="0">
                <a:ln w="0">
                  <a:noFill/>
                </a:ln>
                <a:solidFill>
                  <a:schemeClr val="bg1"/>
                </a:solidFill>
                <a:latin typeface="Algerian" panose="04020705040A020607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Land Records Information System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1000" u="sng" kern="0" dirty="0">
              <a:ln w="0">
                <a:noFill/>
              </a:ln>
              <a:solidFill>
                <a:schemeClr val="bg1"/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2FF0C3-5E78-5952-20C0-10FFAF7063A3}"/>
              </a:ext>
            </a:extLst>
          </p:cNvPr>
          <p:cNvSpPr txBox="1"/>
          <p:nvPr/>
        </p:nvSpPr>
        <p:spPr>
          <a:xfrm>
            <a:off x="666185" y="4935045"/>
            <a:ext cx="3703898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Baskerville Old Face" panose="02020602080505020303" pitchFamily="18" charset="0"/>
              </a:rPr>
              <a:t>Presented By: </a:t>
            </a:r>
          </a:p>
          <a:p>
            <a:r>
              <a:rPr lang="en-IN" b="1" u="sng" dirty="0">
                <a:solidFill>
                  <a:schemeClr val="bg1"/>
                </a:solidFill>
                <a:latin typeface="Baskerville Old Face" panose="02020602080505020303" pitchFamily="18" charset="0"/>
              </a:rPr>
              <a:t>PRIYANSHI PAL </a:t>
            </a:r>
          </a:p>
          <a:p>
            <a:r>
              <a:rPr lang="en-IN" dirty="0">
                <a:solidFill>
                  <a:schemeClr val="bg1"/>
                </a:solidFill>
                <a:latin typeface="Baskerville Old Face" panose="02020602080505020303" pitchFamily="18" charset="0"/>
              </a:rPr>
              <a:t>ABMCS21004</a:t>
            </a:r>
          </a:p>
          <a:p>
            <a:r>
              <a:rPr lang="en-IN" dirty="0">
                <a:solidFill>
                  <a:schemeClr val="bg1"/>
                </a:solidFill>
                <a:latin typeface="Baskerville Old Face" panose="02020602080505020303" pitchFamily="18" charset="0"/>
              </a:rPr>
              <a:t>2142514</a:t>
            </a:r>
          </a:p>
          <a:p>
            <a:r>
              <a:rPr lang="en-IN" dirty="0">
                <a:solidFill>
                  <a:schemeClr val="bg1"/>
                </a:solidFill>
                <a:latin typeface="Baskerville Old Face" panose="02020602080505020303" pitchFamily="18" charset="0"/>
              </a:rPr>
              <a:t>MSc Computer Science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233571-7CF1-3E73-DB9C-ADE70EF01675}"/>
              </a:ext>
            </a:extLst>
          </p:cNvPr>
          <p:cNvSpPr txBox="1"/>
          <p:nvPr/>
        </p:nvSpPr>
        <p:spPr>
          <a:xfrm>
            <a:off x="3342771" y="4935045"/>
            <a:ext cx="272081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IN" sz="1600" kern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Under the supervision of:</a:t>
            </a:r>
            <a:endParaRPr lang="en-IN" sz="1600" kern="100" dirty="0">
              <a:solidFill>
                <a:schemeClr val="bg1"/>
              </a:solidFill>
              <a:effectLst/>
              <a:latin typeface="Baskerville Old Face" panose="0202060208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en-IN" sz="1600" b="1" u="sng" kern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DR. GANESH KHADANGA</a:t>
            </a:r>
            <a:endParaRPr lang="en-IN" sz="1600" kern="100" dirty="0">
              <a:solidFill>
                <a:schemeClr val="bg1"/>
              </a:solidFill>
              <a:effectLst/>
              <a:latin typeface="Baskerville Old Face" panose="0202060208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en-IN" sz="1600" kern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Sr. Technical Director (Scientist – F)</a:t>
            </a:r>
            <a:endParaRPr lang="en-IN" sz="20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EBCAD0-84DB-E389-3BB4-0B73D2A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552" y="5902175"/>
            <a:ext cx="1912938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7F1F8D7-8CB0-EF2F-AEF5-4507D33E2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084" y="100433"/>
            <a:ext cx="1583743" cy="158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846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5014675" y="-698868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904306" y="10303941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-7575078" y="6858000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-4690921" y="6880245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-1820159" y="6880244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32080" y="152515"/>
            <a:ext cx="11938000" cy="6309245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-7585509" y="8557162"/>
            <a:ext cx="1692000" cy="140400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  <a:endParaRPr lang="en-IN" sz="14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-7575078" y="10260566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-4701352" y="8570406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-4690921" y="10260567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-1857245" y="8550852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777847" y="8582544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777847" y="10253152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-1820159" y="10260565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D61F2D2C-8964-D78D-E30C-0E33CA5CC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A441147-29D8-7C0A-D5FA-77EB1FA31104}"/>
              </a:ext>
            </a:extLst>
          </p:cNvPr>
          <p:cNvGrpSpPr/>
          <p:nvPr/>
        </p:nvGrpSpPr>
        <p:grpSpPr>
          <a:xfrm>
            <a:off x="1019800" y="1837939"/>
            <a:ext cx="10072804" cy="3598182"/>
            <a:chOff x="879676" y="1974054"/>
            <a:chExt cx="10072804" cy="35981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1D07F8-44D8-5D58-CE30-BB92F999CA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04"/>
            <a:stretch/>
          </p:blipFill>
          <p:spPr>
            <a:xfrm>
              <a:off x="879676" y="1974054"/>
              <a:ext cx="6805342" cy="35981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6ED8A7-779C-FC46-B85C-2F3D6C60F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1760" b="969"/>
            <a:stretch/>
          </p:blipFill>
          <p:spPr>
            <a:xfrm>
              <a:off x="8212406" y="2143042"/>
              <a:ext cx="2740074" cy="3260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0BF96E1-4844-3B55-7F1A-659EE0A29D93}"/>
              </a:ext>
            </a:extLst>
          </p:cNvPr>
          <p:cNvGrpSpPr/>
          <p:nvPr/>
        </p:nvGrpSpPr>
        <p:grpSpPr>
          <a:xfrm>
            <a:off x="1019800" y="1839792"/>
            <a:ext cx="10072804" cy="3598182"/>
            <a:chOff x="879676" y="1974055"/>
            <a:chExt cx="10072804" cy="35981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6566E2-39E7-50BE-66DC-10D67AAEED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70" r="1491" b="-1"/>
            <a:stretch/>
          </p:blipFill>
          <p:spPr>
            <a:xfrm>
              <a:off x="8212406" y="2143042"/>
              <a:ext cx="2740074" cy="3260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A11F832-2AEF-E73A-46D8-4E372C4AE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6003"/>
            <a:stretch/>
          </p:blipFill>
          <p:spPr>
            <a:xfrm>
              <a:off x="879676" y="1974055"/>
              <a:ext cx="6805342" cy="35981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10F662B-08F1-4D4C-DF98-93E3F448AFB3}"/>
              </a:ext>
            </a:extLst>
          </p:cNvPr>
          <p:cNvSpPr txBox="1"/>
          <p:nvPr/>
        </p:nvSpPr>
        <p:spPr>
          <a:xfrm>
            <a:off x="3787960" y="5497782"/>
            <a:ext cx="147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18: Display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9FF7F3-1972-AA05-E9D7-0723D1D7310B}"/>
              </a:ext>
            </a:extLst>
          </p:cNvPr>
          <p:cNvSpPr txBox="1"/>
          <p:nvPr/>
        </p:nvSpPr>
        <p:spPr>
          <a:xfrm>
            <a:off x="9259011" y="5497782"/>
            <a:ext cx="147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19: Input </a:t>
            </a:r>
          </a:p>
        </p:txBody>
      </p:sp>
    </p:spTree>
    <p:extLst>
      <p:ext uri="{BB962C8B-B14F-4D97-AF65-F5344CB8AC3E}">
        <p14:creationId xmlns:p14="http://schemas.microsoft.com/office/powerpoint/2010/main" val="274107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5014675" y="-698868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904306" y="10303941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-7575078" y="6858000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-4690921" y="6880245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-1820159" y="6880244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32080" y="152515"/>
            <a:ext cx="11938000" cy="6309245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-7585509" y="8557162"/>
            <a:ext cx="1692000" cy="140400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  <a:endParaRPr lang="en-IN" sz="14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-7575078" y="10260566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-4701352" y="8570406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-4690921" y="10260567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-1857245" y="8550852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777847" y="8582544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777847" y="10253152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-1820159" y="10260565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D61F2D2C-8964-D78D-E30C-0E33CA5CC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A441147-29D8-7C0A-D5FA-77EB1FA31104}"/>
              </a:ext>
            </a:extLst>
          </p:cNvPr>
          <p:cNvGrpSpPr/>
          <p:nvPr/>
        </p:nvGrpSpPr>
        <p:grpSpPr>
          <a:xfrm>
            <a:off x="1019800" y="1837939"/>
            <a:ext cx="10072804" cy="3598182"/>
            <a:chOff x="879676" y="1974054"/>
            <a:chExt cx="10072804" cy="35981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1D07F8-44D8-5D58-CE30-BB92F999CA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04"/>
            <a:stretch/>
          </p:blipFill>
          <p:spPr>
            <a:xfrm>
              <a:off x="879676" y="1974054"/>
              <a:ext cx="6805342" cy="35981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6ED8A7-779C-FC46-B85C-2F3D6C60F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1760" b="969"/>
            <a:stretch/>
          </p:blipFill>
          <p:spPr>
            <a:xfrm>
              <a:off x="8212406" y="2143042"/>
              <a:ext cx="2740074" cy="3260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0BF96E1-4844-3B55-7F1A-659EE0A29D93}"/>
              </a:ext>
            </a:extLst>
          </p:cNvPr>
          <p:cNvGrpSpPr/>
          <p:nvPr/>
        </p:nvGrpSpPr>
        <p:grpSpPr>
          <a:xfrm>
            <a:off x="1019800" y="1839792"/>
            <a:ext cx="10072804" cy="3598182"/>
            <a:chOff x="879676" y="1974055"/>
            <a:chExt cx="10072804" cy="35981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6566E2-39E7-50BE-66DC-10D67AAEED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70" r="1491" b="-1"/>
            <a:stretch/>
          </p:blipFill>
          <p:spPr>
            <a:xfrm>
              <a:off x="8212406" y="2143042"/>
              <a:ext cx="2740074" cy="3260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A11F832-2AEF-E73A-46D8-4E372C4AE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6003"/>
            <a:stretch/>
          </p:blipFill>
          <p:spPr>
            <a:xfrm>
              <a:off x="879676" y="1974055"/>
              <a:ext cx="6805342" cy="35981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E1C4BD-F3F5-762C-C614-65990844017E}"/>
              </a:ext>
            </a:extLst>
          </p:cNvPr>
          <p:cNvGrpSpPr/>
          <p:nvPr/>
        </p:nvGrpSpPr>
        <p:grpSpPr>
          <a:xfrm>
            <a:off x="1019800" y="1842370"/>
            <a:ext cx="10069091" cy="3626569"/>
            <a:chOff x="879676" y="1974054"/>
            <a:chExt cx="10069091" cy="36265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E51087-4D02-1676-3916-BD56F0458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892" b="2103"/>
            <a:stretch/>
          </p:blipFill>
          <p:spPr>
            <a:xfrm>
              <a:off x="8212406" y="2143040"/>
              <a:ext cx="2736361" cy="3260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CE38C9-EB97-6650-6D64-6FA58E67F2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724" b="5948"/>
            <a:stretch/>
          </p:blipFill>
          <p:spPr>
            <a:xfrm>
              <a:off x="879676" y="1974054"/>
              <a:ext cx="6805342" cy="36265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10F662B-08F1-4D4C-DF98-93E3F448AFB3}"/>
              </a:ext>
            </a:extLst>
          </p:cNvPr>
          <p:cNvSpPr txBox="1"/>
          <p:nvPr/>
        </p:nvSpPr>
        <p:spPr>
          <a:xfrm>
            <a:off x="3787960" y="5497782"/>
            <a:ext cx="147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18: Display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9FF7F3-1972-AA05-E9D7-0723D1D7310B}"/>
              </a:ext>
            </a:extLst>
          </p:cNvPr>
          <p:cNvSpPr txBox="1"/>
          <p:nvPr/>
        </p:nvSpPr>
        <p:spPr>
          <a:xfrm>
            <a:off x="9259011" y="5497782"/>
            <a:ext cx="147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19: Input </a:t>
            </a:r>
          </a:p>
        </p:txBody>
      </p:sp>
    </p:spTree>
    <p:extLst>
      <p:ext uri="{BB962C8B-B14F-4D97-AF65-F5344CB8AC3E}">
        <p14:creationId xmlns:p14="http://schemas.microsoft.com/office/powerpoint/2010/main" val="34894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5014675" y="-698868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904306" y="10303941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-7575078" y="6858000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-4690921" y="6880245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-1820159" y="6880244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32080" y="152515"/>
            <a:ext cx="11938000" cy="6309245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-7585509" y="8557162"/>
            <a:ext cx="1692000" cy="140400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  <a:endParaRPr lang="en-IN" sz="14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-7575078" y="10260566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-4701352" y="8570406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-4690921" y="10260567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-1857245" y="8550852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777847" y="8582544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777847" y="10253152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-1820159" y="10260565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D61F2D2C-8964-D78D-E30C-0E33CA5CC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A441147-29D8-7C0A-D5FA-77EB1FA31104}"/>
              </a:ext>
            </a:extLst>
          </p:cNvPr>
          <p:cNvGrpSpPr/>
          <p:nvPr/>
        </p:nvGrpSpPr>
        <p:grpSpPr>
          <a:xfrm>
            <a:off x="1019800" y="1837939"/>
            <a:ext cx="10072804" cy="3598182"/>
            <a:chOff x="879676" y="1974054"/>
            <a:chExt cx="10072804" cy="35981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1D07F8-44D8-5D58-CE30-BB92F999CA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04"/>
            <a:stretch/>
          </p:blipFill>
          <p:spPr>
            <a:xfrm>
              <a:off x="879676" y="1974054"/>
              <a:ext cx="6805342" cy="35981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6ED8A7-779C-FC46-B85C-2F3D6C60F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1760" b="969"/>
            <a:stretch/>
          </p:blipFill>
          <p:spPr>
            <a:xfrm>
              <a:off x="8212406" y="2143042"/>
              <a:ext cx="2740074" cy="3260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0BF96E1-4844-3B55-7F1A-659EE0A29D93}"/>
              </a:ext>
            </a:extLst>
          </p:cNvPr>
          <p:cNvGrpSpPr/>
          <p:nvPr/>
        </p:nvGrpSpPr>
        <p:grpSpPr>
          <a:xfrm>
            <a:off x="1019800" y="1839792"/>
            <a:ext cx="10072804" cy="3598182"/>
            <a:chOff x="879676" y="1974055"/>
            <a:chExt cx="10072804" cy="35981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6566E2-39E7-50BE-66DC-10D67AAEED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70" r="1491" b="-1"/>
            <a:stretch/>
          </p:blipFill>
          <p:spPr>
            <a:xfrm>
              <a:off x="8212406" y="2143042"/>
              <a:ext cx="2740074" cy="3260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A11F832-2AEF-E73A-46D8-4E372C4AE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6003"/>
            <a:stretch/>
          </p:blipFill>
          <p:spPr>
            <a:xfrm>
              <a:off x="879676" y="1974055"/>
              <a:ext cx="6805342" cy="35981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E1C4BD-F3F5-762C-C614-65990844017E}"/>
              </a:ext>
            </a:extLst>
          </p:cNvPr>
          <p:cNvGrpSpPr/>
          <p:nvPr/>
        </p:nvGrpSpPr>
        <p:grpSpPr>
          <a:xfrm>
            <a:off x="1019800" y="1842370"/>
            <a:ext cx="10069091" cy="3626569"/>
            <a:chOff x="879676" y="1974054"/>
            <a:chExt cx="10069091" cy="36265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E51087-4D02-1676-3916-BD56F0458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892" b="2103"/>
            <a:stretch/>
          </p:blipFill>
          <p:spPr>
            <a:xfrm>
              <a:off x="8212406" y="2143040"/>
              <a:ext cx="2736361" cy="3260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CE38C9-EB97-6650-6D64-6FA58E67F2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724" b="5948"/>
            <a:stretch/>
          </p:blipFill>
          <p:spPr>
            <a:xfrm>
              <a:off x="879676" y="1974054"/>
              <a:ext cx="6805342" cy="36265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4E9E8E-CCEA-FCCE-12F6-D7083C3F3FFF}"/>
              </a:ext>
            </a:extLst>
          </p:cNvPr>
          <p:cNvGrpSpPr/>
          <p:nvPr/>
        </p:nvGrpSpPr>
        <p:grpSpPr>
          <a:xfrm>
            <a:off x="1019800" y="1842370"/>
            <a:ext cx="10078214" cy="3626569"/>
            <a:chOff x="879676" y="1974057"/>
            <a:chExt cx="10078214" cy="36265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936FDFC-614B-35F0-5998-03D916218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809" b="509"/>
            <a:stretch/>
          </p:blipFill>
          <p:spPr>
            <a:xfrm>
              <a:off x="8221529" y="2143039"/>
              <a:ext cx="2736361" cy="3260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A7828BE-FB24-83DF-3709-3A610E8D4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724" b="5948"/>
            <a:stretch/>
          </p:blipFill>
          <p:spPr>
            <a:xfrm>
              <a:off x="879676" y="1974057"/>
              <a:ext cx="6805342" cy="36265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10F662B-08F1-4D4C-DF98-93E3F448AFB3}"/>
              </a:ext>
            </a:extLst>
          </p:cNvPr>
          <p:cNvSpPr txBox="1"/>
          <p:nvPr/>
        </p:nvSpPr>
        <p:spPr>
          <a:xfrm>
            <a:off x="3787960" y="5497782"/>
            <a:ext cx="147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18: Display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9FF7F3-1972-AA05-E9D7-0723D1D7310B}"/>
              </a:ext>
            </a:extLst>
          </p:cNvPr>
          <p:cNvSpPr txBox="1"/>
          <p:nvPr/>
        </p:nvSpPr>
        <p:spPr>
          <a:xfrm>
            <a:off x="9259011" y="5497782"/>
            <a:ext cx="147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19: Input </a:t>
            </a:r>
          </a:p>
        </p:txBody>
      </p:sp>
    </p:spTree>
    <p:extLst>
      <p:ext uri="{BB962C8B-B14F-4D97-AF65-F5344CB8AC3E}">
        <p14:creationId xmlns:p14="http://schemas.microsoft.com/office/powerpoint/2010/main" val="73183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5014675" y="-698868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904306" y="10303941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-7575078" y="6858000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-4690921" y="6880245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-1820159" y="6880244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32080" y="152515"/>
            <a:ext cx="11938000" cy="6309245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-7585509" y="8557162"/>
            <a:ext cx="1692000" cy="140400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  <a:endParaRPr lang="en-IN" sz="14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-7575078" y="10260566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-4701352" y="8570406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-4690921" y="10260567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-1857245" y="8550852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777847" y="8582544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777847" y="10253152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-1820159" y="10260565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D61F2D2C-8964-D78D-E30C-0E33CA5CC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A441147-29D8-7C0A-D5FA-77EB1FA31104}"/>
              </a:ext>
            </a:extLst>
          </p:cNvPr>
          <p:cNvGrpSpPr/>
          <p:nvPr/>
        </p:nvGrpSpPr>
        <p:grpSpPr>
          <a:xfrm>
            <a:off x="1019800" y="1837939"/>
            <a:ext cx="10072804" cy="3598182"/>
            <a:chOff x="879676" y="1974054"/>
            <a:chExt cx="10072804" cy="35981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1D07F8-44D8-5D58-CE30-BB92F999CA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04"/>
            <a:stretch/>
          </p:blipFill>
          <p:spPr>
            <a:xfrm>
              <a:off x="879676" y="1974054"/>
              <a:ext cx="6805342" cy="35981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6ED8A7-779C-FC46-B85C-2F3D6C60F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1760" b="969"/>
            <a:stretch/>
          </p:blipFill>
          <p:spPr>
            <a:xfrm>
              <a:off x="8212406" y="2143042"/>
              <a:ext cx="2740074" cy="3260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0BF96E1-4844-3B55-7F1A-659EE0A29D93}"/>
              </a:ext>
            </a:extLst>
          </p:cNvPr>
          <p:cNvGrpSpPr/>
          <p:nvPr/>
        </p:nvGrpSpPr>
        <p:grpSpPr>
          <a:xfrm>
            <a:off x="1019800" y="1839792"/>
            <a:ext cx="10072804" cy="3598182"/>
            <a:chOff x="879676" y="1974055"/>
            <a:chExt cx="10072804" cy="35981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6566E2-39E7-50BE-66DC-10D67AAEED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70" r="1491" b="-1"/>
            <a:stretch/>
          </p:blipFill>
          <p:spPr>
            <a:xfrm>
              <a:off x="8212406" y="2143042"/>
              <a:ext cx="2740074" cy="3260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A11F832-2AEF-E73A-46D8-4E372C4AE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6003"/>
            <a:stretch/>
          </p:blipFill>
          <p:spPr>
            <a:xfrm>
              <a:off x="879676" y="1974055"/>
              <a:ext cx="6805342" cy="35981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E1C4BD-F3F5-762C-C614-65990844017E}"/>
              </a:ext>
            </a:extLst>
          </p:cNvPr>
          <p:cNvGrpSpPr/>
          <p:nvPr/>
        </p:nvGrpSpPr>
        <p:grpSpPr>
          <a:xfrm>
            <a:off x="1019800" y="1842370"/>
            <a:ext cx="10069091" cy="3626569"/>
            <a:chOff x="879676" y="1974054"/>
            <a:chExt cx="10069091" cy="36265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E51087-4D02-1676-3916-BD56F0458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892" b="2103"/>
            <a:stretch/>
          </p:blipFill>
          <p:spPr>
            <a:xfrm>
              <a:off x="8212406" y="2143040"/>
              <a:ext cx="2736361" cy="3260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CE38C9-EB97-6650-6D64-6FA58E67F2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724" b="5948"/>
            <a:stretch/>
          </p:blipFill>
          <p:spPr>
            <a:xfrm>
              <a:off x="879676" y="1974054"/>
              <a:ext cx="6805342" cy="36265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4E9E8E-CCEA-FCCE-12F6-D7083C3F3FFF}"/>
              </a:ext>
            </a:extLst>
          </p:cNvPr>
          <p:cNvGrpSpPr/>
          <p:nvPr/>
        </p:nvGrpSpPr>
        <p:grpSpPr>
          <a:xfrm>
            <a:off x="1019800" y="1842370"/>
            <a:ext cx="10078214" cy="3626569"/>
            <a:chOff x="879676" y="1974057"/>
            <a:chExt cx="10078214" cy="36265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936FDFC-614B-35F0-5998-03D916218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809" b="509"/>
            <a:stretch/>
          </p:blipFill>
          <p:spPr>
            <a:xfrm>
              <a:off x="8221529" y="2143039"/>
              <a:ext cx="2736361" cy="3260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A7828BE-FB24-83DF-3709-3A610E8D4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724" b="5948"/>
            <a:stretch/>
          </p:blipFill>
          <p:spPr>
            <a:xfrm>
              <a:off x="879676" y="1974057"/>
              <a:ext cx="6805342" cy="36265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10F662B-08F1-4D4C-DF98-93E3F448AFB3}"/>
              </a:ext>
            </a:extLst>
          </p:cNvPr>
          <p:cNvSpPr txBox="1"/>
          <p:nvPr/>
        </p:nvSpPr>
        <p:spPr>
          <a:xfrm>
            <a:off x="3787960" y="5497782"/>
            <a:ext cx="147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18: Display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9FF7F3-1972-AA05-E9D7-0723D1D7310B}"/>
              </a:ext>
            </a:extLst>
          </p:cNvPr>
          <p:cNvSpPr txBox="1"/>
          <p:nvPr/>
        </p:nvSpPr>
        <p:spPr>
          <a:xfrm>
            <a:off x="9259011" y="5497782"/>
            <a:ext cx="147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19: Input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BA9519-3C51-A25F-0C36-F0D7A51DD1EE}"/>
              </a:ext>
            </a:extLst>
          </p:cNvPr>
          <p:cNvGrpSpPr/>
          <p:nvPr/>
        </p:nvGrpSpPr>
        <p:grpSpPr>
          <a:xfrm>
            <a:off x="301620" y="1394192"/>
            <a:ext cx="11588758" cy="4561977"/>
            <a:chOff x="371494" y="1420026"/>
            <a:chExt cx="11588758" cy="456197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3918C7-C48B-1413-C800-1300A73958E3}"/>
                </a:ext>
              </a:extLst>
            </p:cNvPr>
            <p:cNvSpPr/>
            <p:nvPr/>
          </p:nvSpPr>
          <p:spPr>
            <a:xfrm>
              <a:off x="399710" y="1420026"/>
              <a:ext cx="11186548" cy="45619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2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endParaRPr lang="en-IN" sz="2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endParaRPr lang="en-IN" sz="2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endParaRPr lang="en-IN" sz="2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r>
                <a:rPr lang="en-IN" sz="20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Original Shapefile</a:t>
              </a:r>
            </a:p>
            <a:p>
              <a:endParaRPr lang="en-IN" sz="2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endParaRPr lang="en-IN" sz="2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endParaRPr lang="en-IN" sz="2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endParaRPr lang="en-IN" sz="2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r>
                <a:rPr lang="en-IN" sz="20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Unique Point Generation</a:t>
              </a:r>
            </a:p>
            <a:p>
              <a:endParaRPr lang="en-IN" sz="2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endParaRPr lang="en-IN" sz="2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endParaRPr lang="en-IN" sz="2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endParaRPr lang="en-IN" sz="2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endParaRPr lang="en-IN" sz="2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r>
                <a:rPr lang="en-IN" sz="20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Splitting Result</a:t>
              </a:r>
            </a:p>
            <a:p>
              <a:endParaRPr lang="en-IN" sz="2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endParaRPr lang="en-IN" sz="2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endParaRPr lang="en-IN" sz="2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83EA039-3E9D-1587-BD68-7BDD882AB3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6525" b="34903"/>
            <a:stretch/>
          </p:blipFill>
          <p:spPr>
            <a:xfrm>
              <a:off x="399710" y="1933944"/>
              <a:ext cx="11560542" cy="945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CB38239-2034-AA86-72BC-C16690C90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9710" y="3485714"/>
              <a:ext cx="11560542" cy="12612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226A746-7E5D-89CA-2A41-61F9289C0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71494" y="5279483"/>
              <a:ext cx="11560542" cy="683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737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EBCAD0-84DB-E389-3BB4-0B73D2A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8728" y="6060137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5014675" y="-2390508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18981322" y="4619945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974562" y="-1522264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13094159" y="1227941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15964921" y="1227940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8854863" y="1227940"/>
            <a:ext cx="1692000" cy="1404000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121920" y="137160"/>
            <a:ext cx="11907334" cy="633984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3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974562" y="7442902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13083728" y="2918102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13094159" y="4608263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15927835" y="2898548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18854863" y="2898548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18854863" y="4569156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15964921" y="4608261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E15A2B1F-CDB9-ABC1-6787-121F8E1F9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E45858-6A5F-80D5-1071-FC78C9941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900" y="1814642"/>
            <a:ext cx="3020093" cy="1300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99CE8C-59DA-8893-F340-E4FA5CF0F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124" y="3351967"/>
            <a:ext cx="6749647" cy="3055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A477FD-0BB2-0389-CAF3-3342863DB74C}"/>
              </a:ext>
            </a:extLst>
          </p:cNvPr>
          <p:cNvSpPr txBox="1"/>
          <p:nvPr/>
        </p:nvSpPr>
        <p:spPr>
          <a:xfrm>
            <a:off x="7746403" y="2234937"/>
            <a:ext cx="147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20: Input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259D5A-7761-F319-A5C0-906DF6453DD6}"/>
              </a:ext>
            </a:extLst>
          </p:cNvPr>
          <p:cNvSpPr txBox="1"/>
          <p:nvPr/>
        </p:nvSpPr>
        <p:spPr>
          <a:xfrm>
            <a:off x="9562985" y="4569156"/>
            <a:ext cx="147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21: Display </a:t>
            </a:r>
          </a:p>
        </p:txBody>
      </p:sp>
    </p:spTree>
    <p:extLst>
      <p:ext uri="{BB962C8B-B14F-4D97-AF65-F5344CB8AC3E}">
        <p14:creationId xmlns:p14="http://schemas.microsoft.com/office/powerpoint/2010/main" val="2874575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EBCAD0-84DB-E389-3BB4-0B73D2A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8728" y="6060137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5014675" y="-2390508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18981322" y="4619945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974562" y="-1522264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13094159" y="1227941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15964921" y="1227940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8854863" y="1227940"/>
            <a:ext cx="1692000" cy="1404000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121920" y="137160"/>
            <a:ext cx="11907334" cy="633984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3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974562" y="7442902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13083728" y="2918102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13094159" y="4608263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15927835" y="2898548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18854863" y="2898548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18854863" y="4569156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15964921" y="4608261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E15A2B1F-CDB9-ABC1-6787-121F8E1F9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E45858-6A5F-80D5-1071-FC78C9941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900" y="1814642"/>
            <a:ext cx="3020093" cy="1300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99CE8C-59DA-8893-F340-E4FA5CF0F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124" y="3351967"/>
            <a:ext cx="6749647" cy="30556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88422F9-95EA-FEC7-3CC5-CAAF5A356C78}"/>
              </a:ext>
            </a:extLst>
          </p:cNvPr>
          <p:cNvGrpSpPr/>
          <p:nvPr/>
        </p:nvGrpSpPr>
        <p:grpSpPr>
          <a:xfrm>
            <a:off x="2408320" y="1814642"/>
            <a:ext cx="6749647" cy="4592960"/>
            <a:chOff x="2420124" y="1814643"/>
            <a:chExt cx="6749647" cy="45929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49D2993-2283-677B-0823-89E8F17B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4900" y="1814643"/>
              <a:ext cx="3020093" cy="1300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289BC9-2D11-125A-2A15-7113419ED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20124" y="3351967"/>
              <a:ext cx="6749647" cy="30556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2A477FD-0BB2-0389-CAF3-3342863DB74C}"/>
              </a:ext>
            </a:extLst>
          </p:cNvPr>
          <p:cNvSpPr txBox="1"/>
          <p:nvPr/>
        </p:nvSpPr>
        <p:spPr>
          <a:xfrm>
            <a:off x="7746403" y="2234937"/>
            <a:ext cx="147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20: Input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259D5A-7761-F319-A5C0-906DF6453DD6}"/>
              </a:ext>
            </a:extLst>
          </p:cNvPr>
          <p:cNvSpPr txBox="1"/>
          <p:nvPr/>
        </p:nvSpPr>
        <p:spPr>
          <a:xfrm>
            <a:off x="9562985" y="4569156"/>
            <a:ext cx="147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21: Display </a:t>
            </a:r>
          </a:p>
        </p:txBody>
      </p:sp>
    </p:spTree>
    <p:extLst>
      <p:ext uri="{BB962C8B-B14F-4D97-AF65-F5344CB8AC3E}">
        <p14:creationId xmlns:p14="http://schemas.microsoft.com/office/powerpoint/2010/main" val="390829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EBCAD0-84DB-E389-3BB4-0B73D2A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8728" y="6060137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5014675" y="-2390508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18981322" y="4619945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974562" y="-1522264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13094159" y="1227941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15964921" y="1227940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8854863" y="1227940"/>
            <a:ext cx="1692000" cy="1404000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121920" y="137160"/>
            <a:ext cx="11907334" cy="633984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3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974562" y="7442902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13083728" y="2918102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13094159" y="4608263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15927835" y="2898548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18854863" y="2898548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18854863" y="4569156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15964921" y="4608261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E15A2B1F-CDB9-ABC1-6787-121F8E1F9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E45858-6A5F-80D5-1071-FC78C9941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900" y="1814642"/>
            <a:ext cx="3020093" cy="1300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99CE8C-59DA-8893-F340-E4FA5CF0F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124" y="3351967"/>
            <a:ext cx="6749647" cy="30556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88422F9-95EA-FEC7-3CC5-CAAF5A356C78}"/>
              </a:ext>
            </a:extLst>
          </p:cNvPr>
          <p:cNvGrpSpPr/>
          <p:nvPr/>
        </p:nvGrpSpPr>
        <p:grpSpPr>
          <a:xfrm>
            <a:off x="2408320" y="1814642"/>
            <a:ext cx="6749647" cy="4592960"/>
            <a:chOff x="2420124" y="1814643"/>
            <a:chExt cx="6749647" cy="45929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49D2993-2283-677B-0823-89E8F17B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4900" y="1814643"/>
              <a:ext cx="3020093" cy="1300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289BC9-2D11-125A-2A15-7113419ED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20124" y="3351967"/>
              <a:ext cx="6749647" cy="30556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B4F835B-7659-A0B5-7CEB-A86FD5CC8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3096" y="1813805"/>
            <a:ext cx="3020092" cy="13007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1A33D7-3EE4-00A3-9210-5F2CB8046C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4700" y="3307080"/>
            <a:ext cx="6771649" cy="3100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A477FD-0BB2-0389-CAF3-3342863DB74C}"/>
              </a:ext>
            </a:extLst>
          </p:cNvPr>
          <p:cNvSpPr txBox="1"/>
          <p:nvPr/>
        </p:nvSpPr>
        <p:spPr>
          <a:xfrm>
            <a:off x="7746403" y="2234937"/>
            <a:ext cx="147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20: Input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259D5A-7761-F319-A5C0-906DF6453DD6}"/>
              </a:ext>
            </a:extLst>
          </p:cNvPr>
          <p:cNvSpPr txBox="1"/>
          <p:nvPr/>
        </p:nvSpPr>
        <p:spPr>
          <a:xfrm>
            <a:off x="9562985" y="4569156"/>
            <a:ext cx="147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21: Display </a:t>
            </a:r>
          </a:p>
        </p:txBody>
      </p:sp>
    </p:spTree>
    <p:extLst>
      <p:ext uri="{BB962C8B-B14F-4D97-AF65-F5344CB8AC3E}">
        <p14:creationId xmlns:p14="http://schemas.microsoft.com/office/powerpoint/2010/main" val="73868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EBCAD0-84DB-E389-3BB4-0B73D2A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8728" y="6060137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5014675" y="-2390508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18981322" y="4619945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974562" y="-1522264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13094159" y="1227941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15964921" y="1227940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8854863" y="1227940"/>
            <a:ext cx="1692000" cy="1404000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121920" y="137160"/>
            <a:ext cx="11907334" cy="633984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3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974562" y="7442902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13083728" y="2918102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13094159" y="4608263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15927835" y="2898548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18854863" y="2898548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18854863" y="4569156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15964921" y="4608261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E15A2B1F-CDB9-ABC1-6787-121F8E1F9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E45858-6A5F-80D5-1071-FC78C9941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900" y="1814642"/>
            <a:ext cx="3020093" cy="1300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99CE8C-59DA-8893-F340-E4FA5CF0F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124" y="3351967"/>
            <a:ext cx="6749647" cy="30556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88422F9-95EA-FEC7-3CC5-CAAF5A356C78}"/>
              </a:ext>
            </a:extLst>
          </p:cNvPr>
          <p:cNvGrpSpPr/>
          <p:nvPr/>
        </p:nvGrpSpPr>
        <p:grpSpPr>
          <a:xfrm>
            <a:off x="2408320" y="1814642"/>
            <a:ext cx="6749647" cy="4592960"/>
            <a:chOff x="2420124" y="1814643"/>
            <a:chExt cx="6749647" cy="45929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49D2993-2283-677B-0823-89E8F17B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4900" y="1814643"/>
              <a:ext cx="3020093" cy="1300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289BC9-2D11-125A-2A15-7113419ED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20124" y="3351967"/>
              <a:ext cx="6749647" cy="30556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B4F835B-7659-A0B5-7CEB-A86FD5CC8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3096" y="1813805"/>
            <a:ext cx="3020092" cy="13007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1A33D7-3EE4-00A3-9210-5F2CB8046C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4700" y="3307080"/>
            <a:ext cx="6771649" cy="31005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E04461A-1F0B-8930-6A7C-794EFD8D8E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4700" y="3312869"/>
            <a:ext cx="6749647" cy="3094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A477FD-0BB2-0389-CAF3-3342863DB74C}"/>
              </a:ext>
            </a:extLst>
          </p:cNvPr>
          <p:cNvSpPr txBox="1"/>
          <p:nvPr/>
        </p:nvSpPr>
        <p:spPr>
          <a:xfrm>
            <a:off x="7746403" y="2234937"/>
            <a:ext cx="147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20: Input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259D5A-7761-F319-A5C0-906DF6453DD6}"/>
              </a:ext>
            </a:extLst>
          </p:cNvPr>
          <p:cNvSpPr txBox="1"/>
          <p:nvPr/>
        </p:nvSpPr>
        <p:spPr>
          <a:xfrm>
            <a:off x="9562985" y="4569156"/>
            <a:ext cx="147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21: Display </a:t>
            </a:r>
          </a:p>
        </p:txBody>
      </p:sp>
    </p:spTree>
    <p:extLst>
      <p:ext uri="{BB962C8B-B14F-4D97-AF65-F5344CB8AC3E}">
        <p14:creationId xmlns:p14="http://schemas.microsoft.com/office/powerpoint/2010/main" val="146372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EBCAD0-84DB-E389-3BB4-0B73D2A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8728" y="6060137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5014675" y="-2390508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18981322" y="4619945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974562" y="-1522264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13094159" y="1227941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15964921" y="1227940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8854863" y="1227940"/>
            <a:ext cx="1692000" cy="1404000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121920" y="137160"/>
            <a:ext cx="11907334" cy="633984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3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974562" y="7442902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13083728" y="2918102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13094159" y="4608263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15927835" y="2898548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18854863" y="2898548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18854863" y="4569156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15964921" y="4608261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E15A2B1F-CDB9-ABC1-6787-121F8E1F9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E45858-6A5F-80D5-1071-FC78C9941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900" y="1814642"/>
            <a:ext cx="3020093" cy="1300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99CE8C-59DA-8893-F340-E4FA5CF0F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124" y="3351967"/>
            <a:ext cx="6749647" cy="30556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88422F9-95EA-FEC7-3CC5-CAAF5A356C78}"/>
              </a:ext>
            </a:extLst>
          </p:cNvPr>
          <p:cNvGrpSpPr/>
          <p:nvPr/>
        </p:nvGrpSpPr>
        <p:grpSpPr>
          <a:xfrm>
            <a:off x="2408320" y="1814642"/>
            <a:ext cx="6749647" cy="4592960"/>
            <a:chOff x="2420124" y="1814643"/>
            <a:chExt cx="6749647" cy="45929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49D2993-2283-677B-0823-89E8F17B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4900" y="1814643"/>
              <a:ext cx="3020093" cy="1300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289BC9-2D11-125A-2A15-7113419ED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20124" y="3351967"/>
              <a:ext cx="6749647" cy="30556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B4F835B-7659-A0B5-7CEB-A86FD5CC8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3096" y="1813805"/>
            <a:ext cx="3020092" cy="13007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1A33D7-3EE4-00A3-9210-5F2CB8046C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4700" y="3307080"/>
            <a:ext cx="6771649" cy="31005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E04461A-1F0B-8930-6A7C-794EFD8D8E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4700" y="3312869"/>
            <a:ext cx="6749647" cy="3094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A477FD-0BB2-0389-CAF3-3342863DB74C}"/>
              </a:ext>
            </a:extLst>
          </p:cNvPr>
          <p:cNvSpPr txBox="1"/>
          <p:nvPr/>
        </p:nvSpPr>
        <p:spPr>
          <a:xfrm>
            <a:off x="7746403" y="2234937"/>
            <a:ext cx="147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20: Input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259D5A-7761-F319-A5C0-906DF6453DD6}"/>
              </a:ext>
            </a:extLst>
          </p:cNvPr>
          <p:cNvSpPr txBox="1"/>
          <p:nvPr/>
        </p:nvSpPr>
        <p:spPr>
          <a:xfrm>
            <a:off x="9562985" y="4569156"/>
            <a:ext cx="147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21: Display </a:t>
            </a:r>
          </a:p>
        </p:txBody>
      </p: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99814A0E-B410-EA8A-6E35-131765EE1E98}"/>
              </a:ext>
            </a:extLst>
          </p:cNvPr>
          <p:cNvGrpSpPr/>
          <p:nvPr/>
        </p:nvGrpSpPr>
        <p:grpSpPr>
          <a:xfrm>
            <a:off x="212954" y="1662470"/>
            <a:ext cx="11759878" cy="4807375"/>
            <a:chOff x="212954" y="1639323"/>
            <a:chExt cx="11759878" cy="480737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D747078-5718-70FD-F9D0-679E0D7F25C5}"/>
                </a:ext>
              </a:extLst>
            </p:cNvPr>
            <p:cNvGrpSpPr/>
            <p:nvPr/>
          </p:nvGrpSpPr>
          <p:grpSpPr>
            <a:xfrm>
              <a:off x="212954" y="1639323"/>
              <a:ext cx="11759878" cy="3993360"/>
              <a:chOff x="-13862998" y="1581992"/>
              <a:chExt cx="11759878" cy="3757832"/>
            </a:xfrm>
            <a:solidFill>
              <a:schemeClr val="bg1"/>
            </a:solidFill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CD8D7B5-7278-FF72-28AB-2807B07A533D}"/>
                  </a:ext>
                </a:extLst>
              </p:cNvPr>
              <p:cNvSpPr/>
              <p:nvPr/>
            </p:nvSpPr>
            <p:spPr>
              <a:xfrm>
                <a:off x="-13862998" y="1581992"/>
                <a:ext cx="11759878" cy="375783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IN" sz="20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  <a:p>
                <a:endParaRPr lang="en-IN" sz="20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  <a:p>
                <a:endParaRPr lang="en-IN" sz="20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  <a:p>
                <a:r>
                  <a:rPr lang="en-IN" sz="2000" dirty="0">
                    <a:solidFill>
                      <a:schemeClr val="tx1"/>
                    </a:solidFill>
                    <a:latin typeface="Baskerville Old Face" panose="02020602080505020303" pitchFamily="18" charset="0"/>
                  </a:rPr>
                  <a:t>Original Shapefile</a:t>
                </a:r>
              </a:p>
              <a:p>
                <a:endParaRPr lang="en-IN" sz="20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  <a:p>
                <a:endParaRPr lang="en-IN" sz="20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  <a:p>
                <a:endParaRPr lang="en-IN" sz="20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  <a:p>
                <a:endParaRPr lang="en-IN" sz="20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  <a:p>
                <a:endParaRPr lang="en-IN" sz="20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  <a:p>
                <a:endParaRPr lang="en-IN" sz="20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  <a:p>
                <a:endParaRPr lang="en-IN" sz="20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  <a:p>
                <a:r>
                  <a:rPr lang="en-IN" sz="2000" dirty="0">
                    <a:solidFill>
                      <a:schemeClr val="tx1"/>
                    </a:solidFill>
                    <a:latin typeface="Baskerville Old Face" panose="02020602080505020303" pitchFamily="18" charset="0"/>
                  </a:rPr>
                  <a:t>Merging Result</a:t>
                </a:r>
              </a:p>
              <a:p>
                <a:endParaRPr lang="en-IN" sz="20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  <a:p>
                <a:endParaRPr lang="en-IN" sz="20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  <a:p>
                <a:pPr algn="ctr"/>
                <a:endParaRPr lang="en-IN" sz="20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  <a:p>
                <a:pPr algn="ctr"/>
                <a:endParaRPr lang="en-IN" sz="20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  <a:p>
                <a:pPr algn="ctr"/>
                <a:endParaRPr lang="en-IN" sz="20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  <a:p>
                <a:endParaRPr lang="en-IN" sz="20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</p:txBody>
          </p:sp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C8CE812B-9D96-1C90-84B9-27EABFA26D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51728"/>
              <a:stretch/>
            </p:blipFill>
            <p:spPr>
              <a:xfrm>
                <a:off x="-13801278" y="3156484"/>
                <a:ext cx="11560542" cy="60884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</p:pic>
          <p:pic>
            <p:nvPicPr>
              <p:cNvPr id="1027" name="Picture 1026">
                <a:extLst>
                  <a:ext uri="{FF2B5EF4-FFF2-40B4-BE49-F238E27FC236}">
                    <a16:creationId xmlns:a16="http://schemas.microsoft.com/office/drawing/2014/main" id="{CB433ABC-6636-7489-862D-66D92A592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3801278" y="2287022"/>
                <a:ext cx="11560542" cy="60884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</p:pic>
          <p:pic>
            <p:nvPicPr>
              <p:cNvPr id="1028" name="Picture 1027">
                <a:extLst>
                  <a:ext uri="{FF2B5EF4-FFF2-40B4-BE49-F238E27FC236}">
                    <a16:creationId xmlns:a16="http://schemas.microsoft.com/office/drawing/2014/main" id="{3C2A9DAF-C518-4E3D-B7A5-74B28E26F7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4282" b="-4493"/>
              <a:stretch/>
            </p:blipFill>
            <p:spPr>
              <a:xfrm>
                <a:off x="-13763330" y="4607175"/>
                <a:ext cx="11560542" cy="44793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</p:pic>
        </p:grp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FE0CD793-9C5C-2780-24AB-95A81A162037}"/>
                </a:ext>
              </a:extLst>
            </p:cNvPr>
            <p:cNvSpPr/>
            <p:nvPr/>
          </p:nvSpPr>
          <p:spPr>
            <a:xfrm>
              <a:off x="1747777" y="5443391"/>
              <a:ext cx="8024099" cy="1003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018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5014675" y="-2954388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15933322" y="4619945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-1870238" y="1205696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3858719" y="-2063899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12916921" y="1227940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5806863" y="1227940"/>
            <a:ext cx="1692000" cy="1404000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-1880669" y="2904858"/>
            <a:ext cx="1692000" cy="140400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  <a:endParaRPr lang="en-IN" sz="14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-1870238" y="4608262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137160" y="152400"/>
            <a:ext cx="11856720" cy="63246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60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3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3858719" y="7000943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12879835" y="2898548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15806863" y="2898548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15806863" y="4569156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12916921" y="4608261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73A25C7A-556B-FDC5-A40A-69AF6CECB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F80CD6-02CC-F88F-9FFA-ACD90D47F4A2}"/>
              </a:ext>
            </a:extLst>
          </p:cNvPr>
          <p:cNvSpPr txBox="1"/>
          <p:nvPr/>
        </p:nvSpPr>
        <p:spPr>
          <a:xfrm>
            <a:off x="1267058" y="2859432"/>
            <a:ext cx="4653283" cy="305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algn="ctr">
              <a:lnSpc>
                <a:spcPct val="150000"/>
              </a:lnSpc>
              <a:spcAft>
                <a:spcPts val="800"/>
              </a:spcAft>
            </a:pPr>
            <a:r>
              <a:rPr lang="en-I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H/W REQUIREMENTS</a:t>
            </a:r>
          </a:p>
          <a:p>
            <a:pPr marL="180340" algn="ctr">
              <a:lnSpc>
                <a:spcPct val="150000"/>
              </a:lnSpc>
              <a:spcAft>
                <a:spcPts val="800"/>
              </a:spcAft>
            </a:pPr>
            <a:endParaRPr lang="en-IN" sz="18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324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 least a 32-bit computer is required.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52324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 least 4 Gb of RAM </a:t>
            </a:r>
          </a:p>
          <a:p>
            <a:pPr marL="52324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Windows 7 or above should be installed.</a:t>
            </a:r>
          </a:p>
          <a:p>
            <a:pPr marL="52324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 i4 core 1.3 GHz processor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6B47A-39F5-7023-8C43-47464D702115}"/>
              </a:ext>
            </a:extLst>
          </p:cNvPr>
          <p:cNvSpPr txBox="1"/>
          <p:nvPr/>
        </p:nvSpPr>
        <p:spPr>
          <a:xfrm>
            <a:off x="7322421" y="2859432"/>
            <a:ext cx="30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/W REQUIREMENTS</a:t>
            </a:r>
          </a:p>
          <a:p>
            <a:endParaRPr lang="en-I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EADC1B1-3D75-D500-9A62-533853A80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529" y="3479194"/>
            <a:ext cx="124777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esigner, qt4, qt Icon in Pacifica Icons">
            <a:extLst>
              <a:ext uri="{FF2B5EF4-FFF2-40B4-BE49-F238E27FC236}">
                <a16:creationId xmlns:a16="http://schemas.microsoft.com/office/drawing/2014/main" id="{9C10C1F8-5D3C-F07F-71C2-FBD999CB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56" y="3429000"/>
            <a:ext cx="1200151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atabase postgres&quot; Icon - Download for free – Iconduck">
            <a:extLst>
              <a:ext uri="{FF2B5EF4-FFF2-40B4-BE49-F238E27FC236}">
                <a16:creationId xmlns:a16="http://schemas.microsoft.com/office/drawing/2014/main" id="{004923DD-63D0-E689-6380-738D338FF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181" y="5103583"/>
            <a:ext cx="1247775" cy="120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Xampp Icon in Papirus Apps">
            <a:extLst>
              <a:ext uri="{FF2B5EF4-FFF2-40B4-BE49-F238E27FC236}">
                <a16:creationId xmlns:a16="http://schemas.microsoft.com/office/drawing/2014/main" id="{CBE849D6-8717-4885-0DCD-12E304E25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531" y="5103583"/>
            <a:ext cx="1200151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Open Source Geospatial Foundation · GitHub">
            <a:extLst>
              <a:ext uri="{FF2B5EF4-FFF2-40B4-BE49-F238E27FC236}">
                <a16:creationId xmlns:a16="http://schemas.microsoft.com/office/drawing/2014/main" id="{F6720D09-CACB-B153-BA74-DC4A81E44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194" y="3346753"/>
            <a:ext cx="1364644" cy="136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CD88ED-2176-BDD6-94AD-EB53CE4D42D6}"/>
              </a:ext>
            </a:extLst>
          </p:cNvPr>
          <p:cNvSpPr txBox="1"/>
          <p:nvPr/>
        </p:nvSpPr>
        <p:spPr>
          <a:xfrm>
            <a:off x="5939276" y="4743244"/>
            <a:ext cx="147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22: QGIS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54E9F4-4BCD-200D-80F4-01E92B1A1FA7}"/>
              </a:ext>
            </a:extLst>
          </p:cNvPr>
          <p:cNvSpPr txBox="1"/>
          <p:nvPr/>
        </p:nvSpPr>
        <p:spPr>
          <a:xfrm>
            <a:off x="7623238" y="4743244"/>
            <a:ext cx="1876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23: Qt Designer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5A3C2C-7169-3F15-1D66-0714518D2F52}"/>
              </a:ext>
            </a:extLst>
          </p:cNvPr>
          <p:cNvSpPr txBox="1"/>
          <p:nvPr/>
        </p:nvSpPr>
        <p:spPr>
          <a:xfrm>
            <a:off x="9469444" y="4711397"/>
            <a:ext cx="212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24: OS Geo4Shell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318D79-C7CF-DEB3-B3B5-49CE679EE7B2}"/>
              </a:ext>
            </a:extLst>
          </p:cNvPr>
          <p:cNvSpPr txBox="1"/>
          <p:nvPr/>
        </p:nvSpPr>
        <p:spPr>
          <a:xfrm>
            <a:off x="6686384" y="6220693"/>
            <a:ext cx="1876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25: XAMPP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CC3F6C-20FB-5B16-BD57-0CCE58E06389}"/>
              </a:ext>
            </a:extLst>
          </p:cNvPr>
          <p:cNvSpPr txBox="1"/>
          <p:nvPr/>
        </p:nvSpPr>
        <p:spPr>
          <a:xfrm>
            <a:off x="8343455" y="6221859"/>
            <a:ext cx="2830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26: Postgres SQL Database </a:t>
            </a:r>
          </a:p>
        </p:txBody>
      </p:sp>
    </p:spTree>
    <p:extLst>
      <p:ext uri="{BB962C8B-B14F-4D97-AF65-F5344CB8AC3E}">
        <p14:creationId xmlns:p14="http://schemas.microsoft.com/office/powerpoint/2010/main" val="1916878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1261517" y="1054946"/>
            <a:ext cx="9867567" cy="5243331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EBCAD0-84DB-E389-3BB4-0B73D2A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111" y="6181900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-3413045" y="306972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478F1-09B1-0755-5CBE-1974440267F7}"/>
              </a:ext>
            </a:extLst>
          </p:cNvPr>
          <p:cNvSpPr/>
          <p:nvPr/>
        </p:nvSpPr>
        <p:spPr>
          <a:xfrm>
            <a:off x="1261517" y="1066026"/>
            <a:ext cx="9867567" cy="5232251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3D5694-1236-C955-45F7-78189FBFDE22}"/>
              </a:ext>
            </a:extLst>
          </p:cNvPr>
          <p:cNvSpPr/>
          <p:nvPr/>
        </p:nvSpPr>
        <p:spPr>
          <a:xfrm>
            <a:off x="1281010" y="1054946"/>
            <a:ext cx="9848074" cy="523225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63AD33-0D57-54CA-AA64-F373B6A560EA}"/>
              </a:ext>
            </a:extLst>
          </p:cNvPr>
          <p:cNvSpPr/>
          <p:nvPr/>
        </p:nvSpPr>
        <p:spPr>
          <a:xfrm>
            <a:off x="1773694" y="2306443"/>
            <a:ext cx="8843211" cy="3485531"/>
          </a:xfrm>
          <a:prstGeom prst="roundRect">
            <a:avLst/>
          </a:prstGeom>
          <a:solidFill>
            <a:srgbClr val="26604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8775" indent="-358775" algn="l">
              <a:buFont typeface="Wingdings" panose="05000000000000000000" pitchFamily="2" charset="2"/>
              <a:buChar char="Ø"/>
            </a:pPr>
            <a:endParaRPr lang="en-US" sz="1800" b="0" i="0" dirty="0">
              <a:solidFill>
                <a:schemeClr val="bg1"/>
              </a:solidFill>
              <a:effectLst/>
              <a:latin typeface="Baskerville Old Face" panose="02020602080505020303" pitchFamily="18" charset="0"/>
            </a:endParaRPr>
          </a:p>
          <a:p>
            <a:pPr marL="358775" indent="-358775" algn="l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marL="358775" indent="-358775" algn="l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Traditional method of 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maintaining land record system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suffer from following disadvantage</a:t>
            </a:r>
          </a:p>
          <a:p>
            <a:pPr algn="l"/>
            <a:endParaRPr lang="en-US" sz="2000" b="0" i="0" dirty="0">
              <a:solidFill>
                <a:schemeClr val="bg1"/>
              </a:solidFill>
              <a:effectLst/>
              <a:latin typeface="Baskerville Old Face" panose="02020602080505020303" pitchFamily="18" charset="0"/>
            </a:endParaRPr>
          </a:p>
          <a:p>
            <a:pPr marL="1249363" indent="-439738" algn="l"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Outdated records.</a:t>
            </a:r>
          </a:p>
          <a:p>
            <a:pPr marL="1249363" indent="-439738" algn="l"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Lack of efficiency</a:t>
            </a:r>
          </a:p>
          <a:p>
            <a:pPr marL="1249363" indent="-439738" algn="l"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Lack of Accessibility</a:t>
            </a:r>
          </a:p>
          <a:p>
            <a:pPr marL="1249363" indent="-439738" algn="l"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Lack of accuracy </a:t>
            </a:r>
          </a:p>
          <a:p>
            <a:pPr marL="1249363" indent="-439738" algn="l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P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rone to fraud </a:t>
            </a:r>
          </a:p>
          <a:p>
            <a:pPr marL="282575" algn="l"/>
            <a:endParaRPr lang="en-US" sz="2000" b="0" i="0" dirty="0">
              <a:solidFill>
                <a:schemeClr val="bg1"/>
              </a:solidFill>
              <a:effectLst/>
              <a:latin typeface="Baskerville Old Face" panose="02020602080505020303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There is a critical need for a modernized digital solution to ensure the uniqueness, transparency, and up-to-date maintenance of land records.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C6EA8-C985-6F71-C869-571165C965C1}"/>
              </a:ext>
            </a:extLst>
          </p:cNvPr>
          <p:cNvSpPr txBox="1"/>
          <p:nvPr/>
        </p:nvSpPr>
        <p:spPr>
          <a:xfrm>
            <a:off x="3267469" y="1396445"/>
            <a:ext cx="5960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solidFill>
                  <a:schemeClr val="bg1"/>
                </a:solidFill>
                <a:latin typeface="Baskerville Old Face" panose="02020602080505020303" pitchFamily="18" charset="0"/>
              </a:rPr>
              <a:t>PROBLEM STATEMENT</a:t>
            </a:r>
          </a:p>
          <a:p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9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EBCAD0-84DB-E389-3BB4-0B73D2A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0328" y="6060137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5014675" y="-2619108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12732922" y="4619945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-5212878" y="1205696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-2328721" y="1227941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6729481" y="-1728620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2606463" y="1227940"/>
            <a:ext cx="1692000" cy="1404000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-5223309" y="2904858"/>
            <a:ext cx="1692000" cy="140400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  <a:endParaRPr lang="en-IN" sz="14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-5212878" y="4608262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-2339152" y="2918102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-2328721" y="4608263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152400" y="137160"/>
            <a:ext cx="11841480" cy="63246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12606463" y="2898548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12606463" y="4569156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6729481" y="7686741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659D6A06-CF53-B838-8F86-76DC1B86D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iagram of a plugin&#10;&#10;Description automatically generated">
            <a:extLst>
              <a:ext uri="{FF2B5EF4-FFF2-40B4-BE49-F238E27FC236}">
                <a16:creationId xmlns:a16="http://schemas.microsoft.com/office/drawing/2014/main" id="{C4A14CBE-E3B9-3A98-5335-E13AB5A42C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460" y="1486551"/>
            <a:ext cx="4462885" cy="1321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 descr="A picture containing text, diagram, line, plan&#10;&#10;Description automatically generated">
            <a:extLst>
              <a:ext uri="{FF2B5EF4-FFF2-40B4-BE49-F238E27FC236}">
                <a16:creationId xmlns:a16="http://schemas.microsoft.com/office/drawing/2014/main" id="{553FAB4E-6817-FBD1-2F60-705FE17068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67" y="3053503"/>
            <a:ext cx="4473379" cy="32534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BD460584-8FE8-7270-1446-FA90A69AFD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497" y="1473123"/>
            <a:ext cx="4999591" cy="1321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 descr="A picture containing diagram, text, plan, line&#10;&#10;Description automatically generated">
            <a:extLst>
              <a:ext uri="{FF2B5EF4-FFF2-40B4-BE49-F238E27FC236}">
                <a16:creationId xmlns:a16="http://schemas.microsoft.com/office/drawing/2014/main" id="{34F2A65E-8499-0C5D-343B-0683743246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497" y="3053503"/>
            <a:ext cx="4999591" cy="32534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38C0F5-A3EA-21BA-F203-EF55FC21F05C}"/>
              </a:ext>
            </a:extLst>
          </p:cNvPr>
          <p:cNvSpPr txBox="1"/>
          <p:nvPr/>
        </p:nvSpPr>
        <p:spPr>
          <a:xfrm flipH="1">
            <a:off x="2205382" y="1074889"/>
            <a:ext cx="262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GP (Generating Point)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3B2DFF-3ECD-1712-1108-B3E4B309B29C}"/>
              </a:ext>
            </a:extLst>
          </p:cNvPr>
          <p:cNvSpPr txBox="1"/>
          <p:nvPr/>
        </p:nvSpPr>
        <p:spPr>
          <a:xfrm flipH="1">
            <a:off x="8316445" y="1103791"/>
            <a:ext cx="262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Merge Plugin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908A8E-2EC3-9ED4-5A15-CC696452CE38}"/>
              </a:ext>
            </a:extLst>
          </p:cNvPr>
          <p:cNvSpPr txBox="1"/>
          <p:nvPr/>
        </p:nvSpPr>
        <p:spPr>
          <a:xfrm>
            <a:off x="2688401" y="2793036"/>
            <a:ext cx="1876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Baskerville Old Face" panose="02020602080505020303" pitchFamily="18" charset="0"/>
              </a:rPr>
              <a:t>Fig 27: Level-0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FA75C4-BE6D-22A3-182B-B2DE1017230F}"/>
              </a:ext>
            </a:extLst>
          </p:cNvPr>
          <p:cNvSpPr txBox="1"/>
          <p:nvPr/>
        </p:nvSpPr>
        <p:spPr>
          <a:xfrm>
            <a:off x="2580804" y="6232793"/>
            <a:ext cx="1876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Baskerville Old Face" panose="02020602080505020303" pitchFamily="18" charset="0"/>
              </a:rPr>
              <a:t>Fig 28: Level-1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53F6B3-9444-9622-F449-8D1626A0953D}"/>
              </a:ext>
            </a:extLst>
          </p:cNvPr>
          <p:cNvSpPr txBox="1"/>
          <p:nvPr/>
        </p:nvSpPr>
        <p:spPr>
          <a:xfrm>
            <a:off x="8264544" y="2768427"/>
            <a:ext cx="1876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Baskerville Old Face" panose="02020602080505020303" pitchFamily="18" charset="0"/>
              </a:rPr>
              <a:t>Fig 29: Level-0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D673D9-A5D6-EBA3-4FD9-13EEC076E7CD}"/>
              </a:ext>
            </a:extLst>
          </p:cNvPr>
          <p:cNvSpPr txBox="1"/>
          <p:nvPr/>
        </p:nvSpPr>
        <p:spPr>
          <a:xfrm>
            <a:off x="8404445" y="6230490"/>
            <a:ext cx="1876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Baskerville Old Face" panose="02020602080505020303" pitchFamily="18" charset="0"/>
              </a:rPr>
              <a:t>Fig 30: Level-1</a:t>
            </a:r>
          </a:p>
        </p:txBody>
      </p:sp>
    </p:spTree>
    <p:extLst>
      <p:ext uri="{BB962C8B-B14F-4D97-AF65-F5344CB8AC3E}">
        <p14:creationId xmlns:p14="http://schemas.microsoft.com/office/powerpoint/2010/main" val="1114748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EBCAD0-84DB-E389-3BB4-0B73D2A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0328" y="6060137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5014675" y="-2619108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12732922" y="4619945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-5212878" y="1205696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-2328721" y="1227941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6729481" y="-1728620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2606463" y="1227940"/>
            <a:ext cx="1692000" cy="1404000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-5223309" y="2904858"/>
            <a:ext cx="1692000" cy="140400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  <a:endParaRPr lang="en-IN" sz="14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-5212878" y="4608262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-2339152" y="2918102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-2328721" y="4608263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152400" y="137160"/>
            <a:ext cx="11841480" cy="63246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12606463" y="2898548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12606463" y="4569156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6729481" y="7686741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659D6A06-CF53-B838-8F86-76DC1B86D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diagram of a land records&#10;&#10;Description automatically generated with low confidence">
            <a:extLst>
              <a:ext uri="{FF2B5EF4-FFF2-40B4-BE49-F238E27FC236}">
                <a16:creationId xmlns:a16="http://schemas.microsoft.com/office/drawing/2014/main" id="{4E2CD31D-56BA-345E-E693-EFDEC0BB68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91" y="2080461"/>
            <a:ext cx="5047615" cy="1045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Picture 11" descr="A picture containing text, diagram, plan, screenshot&#10;&#10;Description automatically generated">
            <a:extLst>
              <a:ext uri="{FF2B5EF4-FFF2-40B4-BE49-F238E27FC236}">
                <a16:creationId xmlns:a16="http://schemas.microsoft.com/office/drawing/2014/main" id="{7F5D2AF2-4C38-CE9F-D192-0E9E3C7E41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94" y="3288616"/>
            <a:ext cx="7240359" cy="3088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D9F064-3DCB-18F5-9338-B5CBB0EB39B5}"/>
              </a:ext>
            </a:extLst>
          </p:cNvPr>
          <p:cNvSpPr txBox="1"/>
          <p:nvPr/>
        </p:nvSpPr>
        <p:spPr>
          <a:xfrm flipH="1">
            <a:off x="5099239" y="1560608"/>
            <a:ext cx="262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Land Record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1112A-86F9-5BE5-6389-00CBCEA2C908}"/>
              </a:ext>
            </a:extLst>
          </p:cNvPr>
          <p:cNvSpPr txBox="1"/>
          <p:nvPr/>
        </p:nvSpPr>
        <p:spPr>
          <a:xfrm>
            <a:off x="9772115" y="5009482"/>
            <a:ext cx="1876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32: Level-1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685BD-D059-3AA0-EF89-58B9C904AF18}"/>
              </a:ext>
            </a:extLst>
          </p:cNvPr>
          <p:cNvSpPr txBox="1"/>
          <p:nvPr/>
        </p:nvSpPr>
        <p:spPr>
          <a:xfrm>
            <a:off x="8903111" y="2469013"/>
            <a:ext cx="1876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31: Level-0</a:t>
            </a:r>
          </a:p>
        </p:txBody>
      </p:sp>
    </p:spTree>
    <p:extLst>
      <p:ext uri="{BB962C8B-B14F-4D97-AF65-F5344CB8AC3E}">
        <p14:creationId xmlns:p14="http://schemas.microsoft.com/office/powerpoint/2010/main" val="3563931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5014675" y="-3085684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9745882" y="7808619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-8123148" y="1205696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-5238991" y="1227941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-2368229" y="1227940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9619423" y="-2195196"/>
            <a:ext cx="1692000" cy="1404000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-8133579" y="2904858"/>
            <a:ext cx="1692000" cy="140400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  <a:endParaRPr lang="en-IN" sz="14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-8123148" y="4608262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-5249422" y="2918102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-5238991" y="4608263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-2405315" y="2898548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132241" y="108634"/>
            <a:ext cx="11927518" cy="6383606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2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9619423" y="7757830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-2368229" y="4608261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3AD0CD96-A9C6-3334-746C-00586BEC5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BDE3D1-1DE9-2AF2-83A2-A9C36C51D1F1}"/>
              </a:ext>
            </a:extLst>
          </p:cNvPr>
          <p:cNvSpPr txBox="1"/>
          <p:nvPr/>
        </p:nvSpPr>
        <p:spPr>
          <a:xfrm flipH="1">
            <a:off x="8468402" y="6032919"/>
            <a:ext cx="300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Fig 35: Land Record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EF039-F28C-331A-91A0-558166613052}"/>
              </a:ext>
            </a:extLst>
          </p:cNvPr>
          <p:cNvSpPr txBox="1"/>
          <p:nvPr/>
        </p:nvSpPr>
        <p:spPr>
          <a:xfrm flipH="1">
            <a:off x="970777" y="6032521"/>
            <a:ext cx="300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Fig 33: GP (Generating Point)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3C51C-875D-0622-8703-E22AB1A2A33F}"/>
              </a:ext>
            </a:extLst>
          </p:cNvPr>
          <p:cNvSpPr txBox="1"/>
          <p:nvPr/>
        </p:nvSpPr>
        <p:spPr>
          <a:xfrm flipH="1">
            <a:off x="5005039" y="6032919"/>
            <a:ext cx="262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Fig 34: Merge Plugin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7EA38-140F-2D0E-37C2-B9E996D43C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t="6157" r="12696" b="10301"/>
          <a:stretch/>
        </p:blipFill>
        <p:spPr>
          <a:xfrm>
            <a:off x="618458" y="1460850"/>
            <a:ext cx="3274218" cy="45514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133B3C-A068-B89E-5E9F-210B65D0AE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8" t="4719" r="5168" b="4932"/>
          <a:stretch/>
        </p:blipFill>
        <p:spPr>
          <a:xfrm>
            <a:off x="4186616" y="1457686"/>
            <a:ext cx="3568472" cy="45751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A889D8-3E8A-F1B0-E2C0-78E48D70CB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" t="4253" r="2815" b="4253"/>
          <a:stretch/>
        </p:blipFill>
        <p:spPr>
          <a:xfrm>
            <a:off x="8055307" y="1457685"/>
            <a:ext cx="3535539" cy="45751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467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EBCAD0-84DB-E389-3BB4-0B73D2A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2328" y="1061417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16383715" y="-4661268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21114922" y="-378775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12343602" y="-3793024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15227759" y="-3770779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18098521" y="-3770780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20988463" y="-3770780"/>
            <a:ext cx="1692000" cy="1404000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12333171" y="-2093862"/>
            <a:ext cx="1692000" cy="140400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  <a:endParaRPr lang="en-IN" sz="14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91440" y="111760"/>
            <a:ext cx="11978640" cy="637032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15217328" y="-2080618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15227759" y="-390457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18061435" y="-2100172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20988463" y="-2100172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20988463" y="-429564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18098521" y="-390459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10DB37D6-E4DD-F238-062F-E5751AB0A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737647A-0FE4-F343-E4A8-0B291F949E3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4"/>
          <a:stretch/>
        </p:blipFill>
        <p:spPr bwMode="auto">
          <a:xfrm>
            <a:off x="5701230" y="1607369"/>
            <a:ext cx="6101424" cy="4036914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91D2707-1AFC-0F46-F781-DDCC92B26F16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82"/>
          <a:stretch/>
        </p:blipFill>
        <p:spPr bwMode="auto">
          <a:xfrm>
            <a:off x="389346" y="1637275"/>
            <a:ext cx="5163608" cy="400700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09FA79-4152-68DE-C9DF-07633DECD552}"/>
              </a:ext>
            </a:extLst>
          </p:cNvPr>
          <p:cNvSpPr txBox="1"/>
          <p:nvPr/>
        </p:nvSpPr>
        <p:spPr>
          <a:xfrm flipH="1">
            <a:off x="7567245" y="5693849"/>
            <a:ext cx="4624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Fig 37: Attribute Table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DF47E-4548-C054-0784-FB7F5D2A564C}"/>
              </a:ext>
            </a:extLst>
          </p:cNvPr>
          <p:cNvSpPr txBox="1"/>
          <p:nvPr/>
        </p:nvSpPr>
        <p:spPr>
          <a:xfrm flipH="1">
            <a:off x="1687272" y="5693849"/>
            <a:ext cx="4624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Fig 36: Shape File Database</a:t>
            </a:r>
          </a:p>
        </p:txBody>
      </p:sp>
    </p:spTree>
    <p:extLst>
      <p:ext uri="{BB962C8B-B14F-4D97-AF65-F5344CB8AC3E}">
        <p14:creationId xmlns:p14="http://schemas.microsoft.com/office/powerpoint/2010/main" val="3777908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EBCAD0-84DB-E389-3BB4-0B73D2A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2328" y="1061417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16383715" y="-4661268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21114922" y="-378775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12343602" y="-3793024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15227759" y="-3770779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18098521" y="-3770780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20988463" y="-3770780"/>
            <a:ext cx="1692000" cy="1404000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12333171" y="-2093862"/>
            <a:ext cx="1692000" cy="140400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  <a:endParaRPr lang="en-IN" sz="14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91440" y="111760"/>
            <a:ext cx="11978640" cy="637032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15217328" y="-2080618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15227759" y="-390457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18061435" y="-2100172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20988463" y="-2100172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20988463" y="-429564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18098521" y="-390459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10DB37D6-E4DD-F238-062F-E5751AB0A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B63B83C-697D-5F25-361F-1A6D9D1DB86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52" y="1520981"/>
            <a:ext cx="6640452" cy="44248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C02C79F-975E-9619-F840-7743DD4C55F8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5258"/>
          <a:stretch/>
        </p:blipFill>
        <p:spPr bwMode="auto">
          <a:xfrm>
            <a:off x="7861504" y="1485647"/>
            <a:ext cx="3243505" cy="115641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3DBAA8-070C-0255-9C5D-30067EDE34C5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57"/>
          <a:stretch/>
        </p:blipFill>
        <p:spPr bwMode="auto">
          <a:xfrm>
            <a:off x="7838279" y="4795978"/>
            <a:ext cx="3266730" cy="115642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296AA2-3578-2480-16A4-6647ADB25DBC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84"/>
          <a:stretch/>
        </p:blipFill>
        <p:spPr bwMode="auto">
          <a:xfrm>
            <a:off x="7838279" y="3155199"/>
            <a:ext cx="3266730" cy="11564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62C60F-1A75-2BCB-8FB8-27B7916379C0}"/>
              </a:ext>
            </a:extLst>
          </p:cNvPr>
          <p:cNvSpPr txBox="1"/>
          <p:nvPr/>
        </p:nvSpPr>
        <p:spPr>
          <a:xfrm>
            <a:off x="2397348" y="5952399"/>
            <a:ext cx="367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Fig 38: Original Data Table -Sibitrans1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0C6C4E-9265-27BE-84B4-9484122E35A9}"/>
              </a:ext>
            </a:extLst>
          </p:cNvPr>
          <p:cNvSpPr txBox="1"/>
          <p:nvPr/>
        </p:nvSpPr>
        <p:spPr>
          <a:xfrm>
            <a:off x="7788095" y="2619164"/>
            <a:ext cx="359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Fig 39: Intermediate Table OName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0E227D-80C0-12FA-5B28-38D2CF3A83FE}"/>
              </a:ext>
            </a:extLst>
          </p:cNvPr>
          <p:cNvSpPr txBox="1"/>
          <p:nvPr/>
        </p:nvSpPr>
        <p:spPr>
          <a:xfrm>
            <a:off x="7955953" y="4280265"/>
            <a:ext cx="305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Fig 40: Intermediate Table Plot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CCB401-5429-5029-B71D-1645765A5CC6}"/>
              </a:ext>
            </a:extLst>
          </p:cNvPr>
          <p:cNvSpPr txBox="1"/>
          <p:nvPr/>
        </p:nvSpPr>
        <p:spPr>
          <a:xfrm>
            <a:off x="7838279" y="5929778"/>
            <a:ext cx="342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Fig 41: Intermediate Table LType</a:t>
            </a:r>
          </a:p>
        </p:txBody>
      </p:sp>
    </p:spTree>
    <p:extLst>
      <p:ext uri="{BB962C8B-B14F-4D97-AF65-F5344CB8AC3E}">
        <p14:creationId xmlns:p14="http://schemas.microsoft.com/office/powerpoint/2010/main" val="312852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EBCAD0-84DB-E389-3BB4-0B73D2A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354" y="6060137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5025106" y="-4238603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16685948" y="4619945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-3386422" y="1205696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3869150" y="-3348114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13669547" y="1227940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6559489" y="1227940"/>
            <a:ext cx="1692000" cy="1404000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-3396853" y="2904858"/>
            <a:ext cx="1692000" cy="140400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  <a:endParaRPr lang="en-IN" sz="14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-3386422" y="4608262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3858719" y="-1657953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158187" y="104508"/>
            <a:ext cx="11875625" cy="637765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</a:p>
            <a:p>
              <a:pPr algn="ctr"/>
              <a:endParaRPr lang="en-IN" sz="1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13632461" y="2898548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16559489" y="2898548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16559489" y="4569156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13669547" y="4608261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82C9A2BD-B7F4-FEA0-DC68-D87BBE4B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6DA211-07DD-7488-C6D1-187F7B8AFEC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3"/>
          <a:stretch/>
        </p:blipFill>
        <p:spPr bwMode="auto">
          <a:xfrm>
            <a:off x="1049490" y="1357559"/>
            <a:ext cx="10182389" cy="4501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2B84B-2E93-B6B4-267C-6C64DD83BBF9}"/>
              </a:ext>
            </a:extLst>
          </p:cNvPr>
          <p:cNvSpPr txBox="1"/>
          <p:nvPr/>
        </p:nvSpPr>
        <p:spPr>
          <a:xfrm>
            <a:off x="5145738" y="5917577"/>
            <a:ext cx="198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Fig 42: Login Page</a:t>
            </a:r>
          </a:p>
        </p:txBody>
      </p:sp>
    </p:spTree>
    <p:extLst>
      <p:ext uri="{BB962C8B-B14F-4D97-AF65-F5344CB8AC3E}">
        <p14:creationId xmlns:p14="http://schemas.microsoft.com/office/powerpoint/2010/main" val="3497303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EBCAD0-84DB-E389-3BB4-0B73D2A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354" y="6060137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5025106" y="-4238603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16685948" y="4619945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-3386422" y="1205696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3869150" y="-3348114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13669547" y="1227940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6559489" y="1227940"/>
            <a:ext cx="1692000" cy="1404000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-3396853" y="2904858"/>
            <a:ext cx="1692000" cy="140400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  <a:endParaRPr lang="en-IN" sz="14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-3386422" y="4608262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3858719" y="-1657953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158187" y="104508"/>
            <a:ext cx="11875625" cy="637765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</a:p>
            <a:p>
              <a:pPr algn="ctr"/>
              <a:endParaRPr lang="en-IN" sz="1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13632461" y="2898548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16559489" y="2898548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16559489" y="4569156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13669547" y="4608261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82C9A2BD-B7F4-FEA0-DC68-D87BBE4B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6DA211-07DD-7488-C6D1-187F7B8AFEC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3"/>
          <a:stretch/>
        </p:blipFill>
        <p:spPr bwMode="auto">
          <a:xfrm>
            <a:off x="1049490" y="1357559"/>
            <a:ext cx="10182389" cy="4501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2B84B-2E93-B6B4-267C-6C64DD83BBF9}"/>
              </a:ext>
            </a:extLst>
          </p:cNvPr>
          <p:cNvSpPr txBox="1"/>
          <p:nvPr/>
        </p:nvSpPr>
        <p:spPr>
          <a:xfrm>
            <a:off x="5145738" y="5917577"/>
            <a:ext cx="198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Fig 42: Login Page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00AF8C-84CD-09B0-D69B-69793062A2FE}"/>
              </a:ext>
            </a:extLst>
          </p:cNvPr>
          <p:cNvGrpSpPr/>
          <p:nvPr/>
        </p:nvGrpSpPr>
        <p:grpSpPr>
          <a:xfrm>
            <a:off x="1043941" y="1356360"/>
            <a:ext cx="10187938" cy="4949403"/>
            <a:chOff x="1043941" y="1356360"/>
            <a:chExt cx="10187938" cy="4949403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35B688A-DE2C-26FC-5E29-F7A51A7A5142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1"/>
            <a:stretch/>
          </p:blipFill>
          <p:spPr bwMode="auto">
            <a:xfrm>
              <a:off x="1043941" y="1356360"/>
              <a:ext cx="10187938" cy="450276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7F4943-3DF0-9342-2B5C-A71ACD39D305}"/>
                </a:ext>
              </a:extLst>
            </p:cNvPr>
            <p:cNvSpPr txBox="1"/>
            <p:nvPr/>
          </p:nvSpPr>
          <p:spPr>
            <a:xfrm>
              <a:off x="5093341" y="5936431"/>
              <a:ext cx="2178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Baskerville Old Face" panose="02020602080505020303" pitchFamily="18" charset="0"/>
                </a:rPr>
                <a:t>Fig 43: Menu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625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EBCAD0-84DB-E389-3BB4-0B73D2A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354" y="6060137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5025106" y="-4238603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16685948" y="4619945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-3386422" y="1205696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3869150" y="-3348114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13669547" y="1227940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6559489" y="1227940"/>
            <a:ext cx="1692000" cy="1404000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-3396853" y="2904858"/>
            <a:ext cx="1692000" cy="140400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  <a:endParaRPr lang="en-IN" sz="14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-3386422" y="4608262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3858719" y="-1657953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158187" y="104508"/>
            <a:ext cx="11875625" cy="637765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</a:p>
            <a:p>
              <a:pPr algn="ctr"/>
              <a:endParaRPr lang="en-IN" sz="1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13632461" y="2898548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16559489" y="2898548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16559489" y="4569156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13669547" y="4608261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82C9A2BD-B7F4-FEA0-DC68-D87BBE4B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6DA211-07DD-7488-C6D1-187F7B8AFEC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3"/>
          <a:stretch/>
        </p:blipFill>
        <p:spPr bwMode="auto">
          <a:xfrm>
            <a:off x="1049490" y="1357559"/>
            <a:ext cx="10182389" cy="4501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2B84B-2E93-B6B4-267C-6C64DD83BBF9}"/>
              </a:ext>
            </a:extLst>
          </p:cNvPr>
          <p:cNvSpPr txBox="1"/>
          <p:nvPr/>
        </p:nvSpPr>
        <p:spPr>
          <a:xfrm>
            <a:off x="5145738" y="5917577"/>
            <a:ext cx="198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Fig 42: Login Page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00AF8C-84CD-09B0-D69B-69793062A2FE}"/>
              </a:ext>
            </a:extLst>
          </p:cNvPr>
          <p:cNvGrpSpPr/>
          <p:nvPr/>
        </p:nvGrpSpPr>
        <p:grpSpPr>
          <a:xfrm>
            <a:off x="1043941" y="1356360"/>
            <a:ext cx="10187938" cy="4949403"/>
            <a:chOff x="1043941" y="1356360"/>
            <a:chExt cx="10187938" cy="4949403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35B688A-DE2C-26FC-5E29-F7A51A7A5142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1"/>
            <a:stretch/>
          </p:blipFill>
          <p:spPr bwMode="auto">
            <a:xfrm>
              <a:off x="1043941" y="1356360"/>
              <a:ext cx="10187938" cy="450276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7F4943-3DF0-9342-2B5C-A71ACD39D305}"/>
                </a:ext>
              </a:extLst>
            </p:cNvPr>
            <p:cNvSpPr txBox="1"/>
            <p:nvPr/>
          </p:nvSpPr>
          <p:spPr>
            <a:xfrm>
              <a:off x="5093341" y="5936431"/>
              <a:ext cx="2178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Baskerville Old Face" panose="02020602080505020303" pitchFamily="18" charset="0"/>
                </a:rPr>
                <a:t>Fig 43: Menu Page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F3104A-35E9-8508-C212-8888FF267030}"/>
              </a:ext>
            </a:extLst>
          </p:cNvPr>
          <p:cNvGrpSpPr/>
          <p:nvPr/>
        </p:nvGrpSpPr>
        <p:grpSpPr>
          <a:xfrm>
            <a:off x="1043941" y="1356360"/>
            <a:ext cx="10194516" cy="4930549"/>
            <a:chOff x="1043941" y="1356360"/>
            <a:chExt cx="10194516" cy="49305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315206-524E-0DBE-C597-901398BE2B7E}"/>
                </a:ext>
              </a:extLst>
            </p:cNvPr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93"/>
            <a:stretch/>
          </p:blipFill>
          <p:spPr bwMode="auto">
            <a:xfrm>
              <a:off x="1043941" y="1356360"/>
              <a:ext cx="10194516" cy="450276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33A232-AE4E-1087-908C-3D2BDA3BE991}"/>
                </a:ext>
              </a:extLst>
            </p:cNvPr>
            <p:cNvSpPr txBox="1"/>
            <p:nvPr/>
          </p:nvSpPr>
          <p:spPr>
            <a:xfrm>
              <a:off x="4387485" y="5917577"/>
              <a:ext cx="287940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Baskerville Old Face" panose="02020602080505020303" pitchFamily="18" charset="0"/>
                </a:rPr>
                <a:t>Fig 44: Entity Selection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41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EBCAD0-84DB-E389-3BB4-0B73D2A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354" y="6060137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5025106" y="-4238603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16685948" y="4619945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-3386422" y="1205696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3869150" y="-3348114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13669547" y="1227940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6559489" y="1227940"/>
            <a:ext cx="1692000" cy="1404000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-3396853" y="2904858"/>
            <a:ext cx="1692000" cy="140400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  <a:endParaRPr lang="en-IN" sz="14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-3386422" y="4608262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3858719" y="-1657953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158187" y="104508"/>
            <a:ext cx="11875625" cy="637765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</a:p>
            <a:p>
              <a:pPr algn="ctr"/>
              <a:endParaRPr lang="en-IN" sz="1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13632461" y="2898548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16559489" y="2898548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16559489" y="4569156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13669547" y="4608261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82C9A2BD-B7F4-FEA0-DC68-D87BBE4B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6DA211-07DD-7488-C6D1-187F7B8AFEC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3"/>
          <a:stretch/>
        </p:blipFill>
        <p:spPr bwMode="auto">
          <a:xfrm>
            <a:off x="1049490" y="1357559"/>
            <a:ext cx="10182389" cy="4501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2B84B-2E93-B6B4-267C-6C64DD83BBF9}"/>
              </a:ext>
            </a:extLst>
          </p:cNvPr>
          <p:cNvSpPr txBox="1"/>
          <p:nvPr/>
        </p:nvSpPr>
        <p:spPr>
          <a:xfrm>
            <a:off x="5145738" y="5917577"/>
            <a:ext cx="198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Fig 42: Login Page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00AF8C-84CD-09B0-D69B-69793062A2FE}"/>
              </a:ext>
            </a:extLst>
          </p:cNvPr>
          <p:cNvGrpSpPr/>
          <p:nvPr/>
        </p:nvGrpSpPr>
        <p:grpSpPr>
          <a:xfrm>
            <a:off x="1043941" y="1356360"/>
            <a:ext cx="10187938" cy="4949403"/>
            <a:chOff x="1043941" y="1356360"/>
            <a:chExt cx="10187938" cy="4949403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35B688A-DE2C-26FC-5E29-F7A51A7A5142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1"/>
            <a:stretch/>
          </p:blipFill>
          <p:spPr bwMode="auto">
            <a:xfrm>
              <a:off x="1043941" y="1356360"/>
              <a:ext cx="10187938" cy="450276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7F4943-3DF0-9342-2B5C-A71ACD39D305}"/>
                </a:ext>
              </a:extLst>
            </p:cNvPr>
            <p:cNvSpPr txBox="1"/>
            <p:nvPr/>
          </p:nvSpPr>
          <p:spPr>
            <a:xfrm>
              <a:off x="5093341" y="5936431"/>
              <a:ext cx="2178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Baskerville Old Face" panose="02020602080505020303" pitchFamily="18" charset="0"/>
                </a:rPr>
                <a:t>Fig 43: Menu Page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F3104A-35E9-8508-C212-8888FF267030}"/>
              </a:ext>
            </a:extLst>
          </p:cNvPr>
          <p:cNvGrpSpPr/>
          <p:nvPr/>
        </p:nvGrpSpPr>
        <p:grpSpPr>
          <a:xfrm>
            <a:off x="1043941" y="1356360"/>
            <a:ext cx="10194516" cy="4930549"/>
            <a:chOff x="1043941" y="1356360"/>
            <a:chExt cx="10194516" cy="49305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315206-524E-0DBE-C597-901398BE2B7E}"/>
                </a:ext>
              </a:extLst>
            </p:cNvPr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93"/>
            <a:stretch/>
          </p:blipFill>
          <p:spPr bwMode="auto">
            <a:xfrm>
              <a:off x="1043941" y="1356360"/>
              <a:ext cx="10194516" cy="450276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33A232-AE4E-1087-908C-3D2BDA3BE991}"/>
                </a:ext>
              </a:extLst>
            </p:cNvPr>
            <p:cNvSpPr txBox="1"/>
            <p:nvPr/>
          </p:nvSpPr>
          <p:spPr>
            <a:xfrm>
              <a:off x="4387485" y="5917577"/>
              <a:ext cx="287940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Baskerville Old Face" panose="02020602080505020303" pitchFamily="18" charset="0"/>
                </a:rPr>
                <a:t>Fig 44: Entity Selection Page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682D2F-FE71-322B-6945-7BC2D8346BBA}"/>
              </a:ext>
            </a:extLst>
          </p:cNvPr>
          <p:cNvGrpSpPr/>
          <p:nvPr/>
        </p:nvGrpSpPr>
        <p:grpSpPr>
          <a:xfrm>
            <a:off x="1041045" y="1356360"/>
            <a:ext cx="10201094" cy="4958937"/>
            <a:chOff x="1037363" y="1356360"/>
            <a:chExt cx="10201094" cy="495893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636A46-4FEC-C1AD-FE9D-80578F5180FC}"/>
                </a:ext>
              </a:extLst>
            </p:cNvPr>
            <p:cNvSpPr txBox="1"/>
            <p:nvPr/>
          </p:nvSpPr>
          <p:spPr>
            <a:xfrm>
              <a:off x="4382036" y="5945965"/>
              <a:ext cx="27328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Baskerville Old Face" panose="02020602080505020303" pitchFamily="18" charset="0"/>
                </a:rPr>
                <a:t>Fig 45: Display Map	        </a:t>
              </a:r>
            </a:p>
          </p:txBody>
        </p:sp>
        <p:pic>
          <p:nvPicPr>
            <p:cNvPr id="6" name="Picture 5" descr="A screenshot of a computer screen&#10;&#10;Description automatically generated with medium confidence">
              <a:extLst>
                <a:ext uri="{FF2B5EF4-FFF2-40B4-BE49-F238E27FC236}">
                  <a16:creationId xmlns:a16="http://schemas.microsoft.com/office/drawing/2014/main" id="{D2F5251D-6A70-82A9-D074-3E98E7DE7675}"/>
                </a:ext>
              </a:extLst>
            </p:cNvPr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58"/>
            <a:stretch/>
          </p:blipFill>
          <p:spPr bwMode="auto">
            <a:xfrm>
              <a:off x="1037363" y="1356360"/>
              <a:ext cx="10201094" cy="450156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2350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EBCAD0-84DB-E389-3BB4-0B73D2A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528" y="6060137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5014675" y="-4630788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13190122" y="4619945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-5670078" y="1205696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-2785921" y="1227941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6729481" y="-3740300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3063663" y="1227940"/>
            <a:ext cx="1692000" cy="1404000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-5680509" y="2904858"/>
            <a:ext cx="1692000" cy="140400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  <a:endParaRPr lang="en-IN" sz="14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-5670078" y="4608262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-2796352" y="2918102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-2785921" y="4608263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6692395" y="-2069692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13063663" y="2898548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13063663" y="4569156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87805" y="98055"/>
            <a:ext cx="11936555" cy="6363705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54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C2026C8-D13F-F0F4-AF12-84ECC4BF8601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2787"/>
          <a:stretch/>
        </p:blipFill>
        <p:spPr>
          <a:xfrm>
            <a:off x="5587214" y="2305234"/>
            <a:ext cx="6120000" cy="28800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F77A93E0-502B-3DFC-536E-ABF1DAC16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22EF51-5EA3-0CB2-AF9C-29A22FBC69B9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13765"/>
          <a:stretch/>
        </p:blipFill>
        <p:spPr>
          <a:xfrm>
            <a:off x="5579204" y="2305234"/>
            <a:ext cx="6120000" cy="28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58CE57-E32B-8244-51CA-FAD3030AEE2D}"/>
              </a:ext>
            </a:extLst>
          </p:cNvPr>
          <p:cNvSpPr txBox="1"/>
          <p:nvPr/>
        </p:nvSpPr>
        <p:spPr>
          <a:xfrm>
            <a:off x="910801" y="2631940"/>
            <a:ext cx="4668403" cy="18550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Baskerville Old Face" panose="02020602080505020303" pitchFamily="18" charset="0"/>
              </a:rPr>
              <a:t>Expansion to More States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Baskerville Old Face" panose="02020602080505020303" pitchFamily="18" charset="0"/>
              </a:rPr>
              <a:t>Integration with Advanced Technologies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Baskerville Old Face" panose="02020602080505020303" pitchFamily="18" charset="0"/>
              </a:rPr>
              <a:t>Mobile Application Development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18D507-1F50-CB72-EF53-9BAE33654C1A}"/>
              </a:ext>
            </a:extLst>
          </p:cNvPr>
          <p:cNvSpPr txBox="1"/>
          <p:nvPr/>
        </p:nvSpPr>
        <p:spPr>
          <a:xfrm flipH="1">
            <a:off x="7744582" y="5198688"/>
            <a:ext cx="300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Fig 35: Google Earth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7AA325-31DD-A2EA-1B6B-81D01EE88F31}"/>
              </a:ext>
            </a:extLst>
          </p:cNvPr>
          <p:cNvCxnSpPr>
            <a:cxnSpLocks/>
          </p:cNvCxnSpPr>
          <p:nvPr/>
        </p:nvCxnSpPr>
        <p:spPr>
          <a:xfrm>
            <a:off x="1721796" y="1712068"/>
            <a:ext cx="8715983" cy="0"/>
          </a:xfrm>
          <a:prstGeom prst="line">
            <a:avLst/>
          </a:prstGeom>
          <a:ln>
            <a:solidFill>
              <a:srgbClr val="26604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73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9E79DD-50AA-3E02-32F1-FDFAD5844F92}"/>
              </a:ext>
            </a:extLst>
          </p:cNvPr>
          <p:cNvSpPr/>
          <p:nvPr/>
        </p:nvSpPr>
        <p:spPr>
          <a:xfrm>
            <a:off x="8702984" y="1553135"/>
            <a:ext cx="3153533" cy="3862102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BBF354-1E30-827F-305D-171E0B62EAB5}"/>
              </a:ext>
            </a:extLst>
          </p:cNvPr>
          <p:cNvSpPr/>
          <p:nvPr/>
        </p:nvSpPr>
        <p:spPr>
          <a:xfrm>
            <a:off x="335480" y="1548496"/>
            <a:ext cx="3153533" cy="3862102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4519232" y="1553135"/>
            <a:ext cx="3153533" cy="3862102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916302-7A0E-BD31-D6A3-0F40FDD285AD}"/>
              </a:ext>
            </a:extLst>
          </p:cNvPr>
          <p:cNvGrpSpPr/>
          <p:nvPr/>
        </p:nvGrpSpPr>
        <p:grpSpPr>
          <a:xfrm>
            <a:off x="-6944563" y="102982"/>
            <a:ext cx="5397396" cy="6720871"/>
            <a:chOff x="666185" y="100433"/>
            <a:chExt cx="5397396" cy="672087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2E28D6-8902-0B37-5DF6-3FC3A79834E0}"/>
                </a:ext>
              </a:extLst>
            </p:cNvPr>
            <p:cNvSpPr txBox="1"/>
            <p:nvPr/>
          </p:nvSpPr>
          <p:spPr>
            <a:xfrm>
              <a:off x="2127132" y="1945456"/>
              <a:ext cx="2612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spc="1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PRESENTATION ON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9DB2CE-4220-9C22-488B-85D1249967C4}"/>
                </a:ext>
              </a:extLst>
            </p:cNvPr>
            <p:cNvSpPr txBox="1"/>
            <p:nvPr/>
          </p:nvSpPr>
          <p:spPr>
            <a:xfrm>
              <a:off x="876067" y="2408976"/>
              <a:ext cx="4961775" cy="2477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en-IN" sz="2400" u="sng" kern="0" spc="100" dirty="0">
                  <a:ln w="0">
                    <a:noFill/>
                  </a:ln>
                  <a:solidFill>
                    <a:schemeClr val="bg1"/>
                  </a:solidFill>
                  <a:latin typeface="Algerian" panose="04020705040A02060702" pitchFamily="8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Development of QGIS Plugin for </a:t>
              </a:r>
              <a:endParaRPr lang="en-IN" sz="2400" kern="100" spc="100" dirty="0">
                <a:ln w="0">
                  <a:noFill/>
                </a:ln>
                <a:solidFill>
                  <a:schemeClr val="bg1"/>
                </a:solidFill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spcAft>
                  <a:spcPts val="800"/>
                </a:spcAft>
              </a:pPr>
              <a:r>
                <a:rPr lang="en-IN" sz="2400" u="sng" kern="0" spc="100" dirty="0">
                  <a:ln w="0">
                    <a:noFill/>
                  </a:ln>
                  <a:solidFill>
                    <a:schemeClr val="bg1"/>
                  </a:solidFill>
                  <a:latin typeface="Algerian" panose="04020705040A02060702" pitchFamily="8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Land Records Information System</a:t>
              </a:r>
            </a:p>
            <a:p>
              <a:pPr algn="ctr">
                <a:lnSpc>
                  <a:spcPct val="150000"/>
                </a:lnSpc>
                <a:spcAft>
                  <a:spcPts val="800"/>
                </a:spcAft>
              </a:pPr>
              <a:endParaRPr lang="en-IN" sz="1000" u="sng" kern="0" dirty="0">
                <a:ln w="0">
                  <a:noFill/>
                </a:ln>
                <a:solidFill>
                  <a:schemeClr val="bg1"/>
                </a:solidFill>
                <a:latin typeface="Algerian" panose="04020705040A02060702" pitchFamily="82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IN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2FF0C3-5E78-5952-20C0-10FFAF7063A3}"/>
                </a:ext>
              </a:extLst>
            </p:cNvPr>
            <p:cNvSpPr txBox="1"/>
            <p:nvPr/>
          </p:nvSpPr>
          <p:spPr>
            <a:xfrm>
              <a:off x="666185" y="4935045"/>
              <a:ext cx="3703898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Presented By: </a:t>
              </a:r>
            </a:p>
            <a:p>
              <a:r>
                <a:rPr lang="en-IN" b="1" u="sng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PRIYANSHI PAL </a:t>
              </a:r>
            </a:p>
            <a:p>
              <a:r>
                <a:rPr lang="en-IN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ABMCS21004</a:t>
              </a:r>
            </a:p>
            <a:p>
              <a:r>
                <a:rPr lang="en-IN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2142514</a:t>
              </a:r>
            </a:p>
            <a:p>
              <a:r>
                <a:rPr lang="en-IN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MSc Computer Science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233571-7CF1-3E73-DB9C-ADE70EF01675}"/>
                </a:ext>
              </a:extLst>
            </p:cNvPr>
            <p:cNvSpPr txBox="1"/>
            <p:nvPr/>
          </p:nvSpPr>
          <p:spPr>
            <a:xfrm>
              <a:off x="3342771" y="4935045"/>
              <a:ext cx="2720810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600" kern="0" dirty="0">
                  <a:solidFill>
                    <a:schemeClr val="bg1"/>
                  </a:solidFill>
                  <a:effectLst/>
                  <a:latin typeface="Baskerville Old Face" panose="02020602080505020303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Under the supervision of:</a:t>
              </a:r>
              <a:endParaRPr lang="en-IN" sz="1600" kern="10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/>
              <a:r>
                <a:rPr lang="en-IN" sz="1600" b="1" u="sng" kern="0" dirty="0">
                  <a:solidFill>
                    <a:schemeClr val="bg1"/>
                  </a:solidFill>
                  <a:effectLst/>
                  <a:latin typeface="Baskerville Old Face" panose="02020602080505020303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DR. GANESH KHADANGA</a:t>
              </a:r>
              <a:endParaRPr lang="en-IN" sz="1600" kern="10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/>
              <a:r>
                <a:rPr lang="en-IN" sz="1600" kern="0" dirty="0">
                  <a:solidFill>
                    <a:schemeClr val="bg1"/>
                  </a:solidFill>
                  <a:effectLst/>
                  <a:latin typeface="Baskerville Old Face" panose="02020602080505020303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Sr. Technical Director (Scientist – F)</a:t>
              </a:r>
              <a:endParaRPr lang="en-IN" sz="2000" b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DBEBCAD0-84DB-E389-3BB4-0B73D2AE8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9552" y="5902175"/>
              <a:ext cx="1912938" cy="919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17F1F8D7-8CB0-EF2F-AEF5-4507D33E2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084" y="100433"/>
              <a:ext cx="1583743" cy="1583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689F4BA-9288-D84B-FA85-05E21751E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364" y="5967029"/>
            <a:ext cx="1912938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6BFCEC-36B1-65BC-A789-EB94D910B737}"/>
              </a:ext>
            </a:extLst>
          </p:cNvPr>
          <p:cNvSpPr txBox="1"/>
          <p:nvPr/>
        </p:nvSpPr>
        <p:spPr>
          <a:xfrm>
            <a:off x="3831539" y="352806"/>
            <a:ext cx="5577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kern="0" dirty="0">
                <a:ln w="0">
                  <a:noFill/>
                </a:ln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PHASES OF PROJECT</a:t>
            </a:r>
          </a:p>
          <a:p>
            <a:endParaRPr lang="en-IN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6E036-703E-0CFF-409E-4DDEB5C7D26C}"/>
              </a:ext>
            </a:extLst>
          </p:cNvPr>
          <p:cNvSpPr txBox="1"/>
          <p:nvPr/>
        </p:nvSpPr>
        <p:spPr>
          <a:xfrm>
            <a:off x="369555" y="1604629"/>
            <a:ext cx="3119458" cy="334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IN" sz="3600" u="sng" kern="0" dirty="0">
                <a:ln w="0">
                  <a:noFill/>
                </a:ln>
                <a:solidFill>
                  <a:schemeClr val="bg1"/>
                </a:solidFill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</a:t>
            </a:r>
          </a:p>
          <a:p>
            <a:pPr algn="ctr">
              <a:spcAft>
                <a:spcPts val="800"/>
              </a:spcAft>
            </a:pPr>
            <a:r>
              <a:rPr lang="en-IN" sz="3600" u="sng" kern="0" dirty="0">
                <a:ln w="0">
                  <a:noFill/>
                </a:ln>
                <a:solidFill>
                  <a:schemeClr val="bg1"/>
                </a:solidFill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Segmentation and Boundary Detection</a:t>
            </a:r>
          </a:p>
          <a:p>
            <a:pPr algn="ctr"/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CC0F5-49D6-E20E-CFFD-158DD939B017}"/>
              </a:ext>
            </a:extLst>
          </p:cNvPr>
          <p:cNvSpPr txBox="1"/>
          <p:nvPr/>
        </p:nvSpPr>
        <p:spPr>
          <a:xfrm>
            <a:off x="4519232" y="1604629"/>
            <a:ext cx="3153533" cy="362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IN" sz="3600" u="sng" kern="0" dirty="0">
                <a:ln w="0">
                  <a:noFill/>
                </a:ln>
                <a:solidFill>
                  <a:schemeClr val="bg1"/>
                </a:solidFill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</a:p>
          <a:p>
            <a:pPr algn="ctr">
              <a:spcAft>
                <a:spcPts val="800"/>
              </a:spcAft>
            </a:pPr>
            <a:r>
              <a:rPr lang="en-IN" sz="3600" u="sng" kern="0" dirty="0">
                <a:ln w="0">
                  <a:noFill/>
                </a:ln>
                <a:solidFill>
                  <a:schemeClr val="bg1"/>
                </a:solidFill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Plugin Development for Land Record System</a:t>
            </a:r>
          </a:p>
          <a:p>
            <a:pPr algn="ctr"/>
            <a:endParaRPr lang="en-IN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C4DD5-6A45-E23E-8B56-BA9D3689FFCD}"/>
              </a:ext>
            </a:extLst>
          </p:cNvPr>
          <p:cNvSpPr txBox="1"/>
          <p:nvPr/>
        </p:nvSpPr>
        <p:spPr>
          <a:xfrm>
            <a:off x="8748704" y="1570697"/>
            <a:ext cx="3008422" cy="362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IN" sz="3600" u="sng" kern="0" dirty="0">
                <a:ln w="0">
                  <a:noFill/>
                </a:ln>
                <a:solidFill>
                  <a:schemeClr val="bg1"/>
                </a:solidFill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</a:t>
            </a:r>
          </a:p>
          <a:p>
            <a:pPr algn="ctr">
              <a:spcAft>
                <a:spcPts val="800"/>
              </a:spcAft>
            </a:pPr>
            <a:r>
              <a:rPr lang="en-IN" sz="3600" u="sng" kern="0" dirty="0">
                <a:ln w="0">
                  <a:noFill/>
                </a:ln>
                <a:solidFill>
                  <a:schemeClr val="bg1"/>
                </a:solidFill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 Computing and Image Processing</a:t>
            </a:r>
          </a:p>
          <a:p>
            <a:pPr algn="ctr"/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723029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-4270024" y="-4750372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-8310137" y="-3882128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-5425980" y="-3859883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-2555218" y="-3859884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334724" y="-3859884"/>
            <a:ext cx="1692000" cy="1404000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-8320568" y="-2182966"/>
            <a:ext cx="1692000" cy="140400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  <a:endParaRPr lang="en-IN" sz="14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-8310137" y="-479562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-5436411" y="-2169722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-5425980" y="-479561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-2592304" y="-2189276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334724" y="-2189276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195902" y="197816"/>
            <a:ext cx="11808529" cy="6273322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0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/>
              <a:r>
                <a:rPr lang="en-IN" sz="3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6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4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-2555218" y="-479563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2CCC1EAD-598C-B5F5-2077-D197173DE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39C4FA-EF68-4893-8998-1051F26CD786}"/>
              </a:ext>
            </a:extLst>
          </p:cNvPr>
          <p:cNvSpPr/>
          <p:nvPr/>
        </p:nvSpPr>
        <p:spPr>
          <a:xfrm>
            <a:off x="1116039" y="2242459"/>
            <a:ext cx="10155825" cy="403956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536575" indent="-434975" algn="just" fontAlgn="base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IN" sz="2000" kern="0" dirty="0"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Reference From the mentor (Dr. Ganesh </a:t>
            </a:r>
            <a:r>
              <a:rPr lang="en-IN" sz="2000" kern="0" dirty="0" err="1"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Khadanga</a:t>
            </a:r>
            <a:r>
              <a:rPr lang="en-IN" sz="2000" kern="0" dirty="0"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research paper Open_30052017_SourceGISPlatformAtGrassRootsLlevelsforAdministratorsandPlanners</a:t>
            </a:r>
            <a:endParaRPr lang="en-IN" sz="2000" kern="100" dirty="0">
              <a:latin typeface="Baskerville Old Face" panose="0202060208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36575" lvl="0" indent="-434975" algn="just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IN" sz="2000" kern="0" dirty="0"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Sherman G, The PyQGIS Programmer’s Guide Extending QGIS 2.x with Python </a:t>
            </a:r>
          </a:p>
          <a:p>
            <a:pPr marL="536575" indent="-434975" algn="just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IN" sz="2000" dirty="0">
                <a:latin typeface="Baskerville Old Face" panose="02020602080505020303" pitchFamily="18" charset="0"/>
              </a:rPr>
              <a:t>Official website of NIC :https://www.nic.in/</a:t>
            </a:r>
          </a:p>
          <a:p>
            <a:pPr marL="536575" lvl="0" indent="-434975" algn="just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IN" sz="2000" dirty="0">
                <a:latin typeface="Baskerville Old Face" panose="02020602080505020303" pitchFamily="18" charset="0"/>
              </a:rPr>
              <a:t>PostGIS Extension of PostgreSQL, </a:t>
            </a:r>
            <a:r>
              <a:rPr lang="en-IN" sz="2000" dirty="0">
                <a:latin typeface="Baskerville Old Face" panose="0202060208050502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http://postgis.refractions.net</a:t>
            </a:r>
            <a:r>
              <a:rPr lang="en-IN" sz="2000" dirty="0">
                <a:latin typeface="Baskerville Old Face" panose="02020602080505020303" pitchFamily="18" charset="0"/>
              </a:rPr>
              <a:t>.</a:t>
            </a:r>
          </a:p>
          <a:p>
            <a:pPr marL="536575" lvl="0" indent="-434975" algn="just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IN" sz="2000" dirty="0">
                <a:latin typeface="Baskerville Old Face" panose="02020602080505020303" pitchFamily="18" charset="0"/>
              </a:rPr>
              <a:t>https://northlandia.wordpress.com/2015/04/20/connecting-postgis-to-leaflet-using-php/</a:t>
            </a:r>
          </a:p>
          <a:p>
            <a:pPr marL="536575" lvl="0" indent="-434975" algn="just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IN" sz="2000" dirty="0">
                <a:latin typeface="Baskerville Old Face" panose="02020602080505020303" pitchFamily="18" charset="0"/>
              </a:rPr>
              <a:t>https://its4land.com/qgis-plugin-to-support-the-interactive-delineation-of-visible-cadastral-boundaries-from-uav-data-available-for-download</a:t>
            </a:r>
          </a:p>
          <a:p>
            <a:pPr marL="536575" lvl="0" indent="-434975" algn="just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IN" sz="2000" dirty="0">
                <a:latin typeface="Baskerville Old Face" panose="02020602080505020303" pitchFamily="18" charset="0"/>
              </a:rPr>
              <a:t>https://e-nli.org/ </a:t>
            </a:r>
          </a:p>
          <a:p>
            <a:pPr marL="536575" lvl="0" indent="-434975" algn="just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IN" sz="2000" dirty="0">
                <a:latin typeface="Baskerville Old Face" panose="02020602080505020303" pitchFamily="18" charset="0"/>
              </a:rPr>
              <a:t>https://docs.qgis.org/3.22/en/docs/index.html</a:t>
            </a:r>
          </a:p>
          <a:p>
            <a:pPr marL="536575" lvl="0" indent="-434975" algn="just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IN" sz="2000" dirty="0">
                <a:latin typeface="Baskerville Old Face" panose="02020602080505020303" pitchFamily="18" charset="0"/>
              </a:rPr>
              <a:t>https://docs.qgis.org/3.22/en/docs/pyqgis_developer_cookbook/ </a:t>
            </a:r>
          </a:p>
          <a:p>
            <a:pPr marL="536575" lvl="0" indent="-434975" algn="just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IN" sz="2000" dirty="0">
                <a:latin typeface="Baskerville Old Face" panose="02020602080505020303" pitchFamily="18" charset="0"/>
              </a:rPr>
              <a:t>Download XAMPP (apachefriends.org)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7D56F0-CB7F-3E3E-8C9F-7938CB6E4521}"/>
              </a:ext>
            </a:extLst>
          </p:cNvPr>
          <p:cNvCxnSpPr>
            <a:cxnSpLocks/>
          </p:cNvCxnSpPr>
          <p:nvPr/>
        </p:nvCxnSpPr>
        <p:spPr>
          <a:xfrm>
            <a:off x="1721796" y="1712068"/>
            <a:ext cx="8715983" cy="0"/>
          </a:xfrm>
          <a:prstGeom prst="line">
            <a:avLst/>
          </a:prstGeom>
          <a:ln>
            <a:solidFill>
              <a:srgbClr val="26604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338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DBEBCAD0-84DB-E389-3BB4-0B73D2A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062" y="6146015"/>
            <a:ext cx="1912938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bbon: Tilted Down 1">
            <a:extLst>
              <a:ext uri="{FF2B5EF4-FFF2-40B4-BE49-F238E27FC236}">
                <a16:creationId xmlns:a16="http://schemas.microsoft.com/office/drawing/2014/main" id="{4E0F55B3-7FBF-388E-6364-62FEBB1ECD18}"/>
              </a:ext>
            </a:extLst>
          </p:cNvPr>
          <p:cNvSpPr/>
          <p:nvPr/>
        </p:nvSpPr>
        <p:spPr>
          <a:xfrm>
            <a:off x="914400" y="2209800"/>
            <a:ext cx="10363200" cy="1950720"/>
          </a:xfrm>
          <a:prstGeom prst="ribbon">
            <a:avLst/>
          </a:prstGeom>
          <a:solidFill>
            <a:srgbClr val="266041"/>
          </a:solidFill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THANK YOU </a:t>
            </a:r>
            <a:endParaRPr lang="en-IN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99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EBCAD0-84DB-E389-3BB4-0B73D2A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111" y="6181900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-3413045" y="306972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19545202" y="8871905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356F5A-6EB0-CB07-5861-DDB0368E87A9}"/>
              </a:ext>
            </a:extLst>
          </p:cNvPr>
          <p:cNvCxnSpPr/>
          <p:nvPr/>
        </p:nvCxnSpPr>
        <p:spPr>
          <a:xfrm>
            <a:off x="958621" y="1545775"/>
            <a:ext cx="10274758" cy="0"/>
          </a:xfrm>
          <a:prstGeom prst="line">
            <a:avLst/>
          </a:prstGeom>
          <a:solidFill>
            <a:schemeClr val="bg1">
              <a:alpha val="70000"/>
            </a:schemeClr>
          </a:solidFill>
          <a:ln>
            <a:solidFill>
              <a:srgbClr val="26604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13658039" y="5479901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16528801" y="5479900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9418743" y="5479900"/>
            <a:ext cx="1692000" cy="1404000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10763451" y="7156818"/>
            <a:ext cx="1692000" cy="140400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  <a:endParaRPr lang="en-IN" sz="14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10773882" y="8860222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13647608" y="7170062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13658039" y="8860223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16491715" y="7150508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19418743" y="7150508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19418743" y="8821116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16528801" y="8860221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7168B19-6EAF-6338-90B3-7B48643AF7E3}"/>
              </a:ext>
            </a:extLst>
          </p:cNvPr>
          <p:cNvGrpSpPr/>
          <p:nvPr/>
        </p:nvGrpSpPr>
        <p:grpSpPr>
          <a:xfrm>
            <a:off x="396048" y="136830"/>
            <a:ext cx="11643360" cy="6301739"/>
            <a:chOff x="957437" y="1240558"/>
            <a:chExt cx="1692000" cy="1404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2A26227-0AE4-0D4C-7203-76D3194E4779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</a:p>
            <a:p>
              <a:pPr algn="ctr"/>
              <a:endParaRPr lang="en-IN" sz="175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175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175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175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175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175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175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175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74164F3-2ED0-843D-8DCA-1E75D7AC1ED8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4058AC-C98B-778E-31D0-45069DFD1755}"/>
              </a:ext>
            </a:extLst>
          </p:cNvPr>
          <p:cNvSpPr/>
          <p:nvPr/>
        </p:nvSpPr>
        <p:spPr>
          <a:xfrm>
            <a:off x="1097281" y="2989259"/>
            <a:ext cx="4084952" cy="3259137"/>
          </a:xfrm>
          <a:prstGeom prst="roundRect">
            <a:avLst/>
          </a:prstGeom>
          <a:solidFill>
            <a:srgbClr val="266041">
              <a:alpha val="8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Baskerville Old Face" panose="02020602080505020303" pitchFamily="18" charset="0"/>
              </a:rPr>
              <a:t>Used to add or extend functionalities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Baskerville Old Face" panose="02020602080505020303" pitchFamily="18" charset="0"/>
              </a:rPr>
              <a:t>Tailor user specific needs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Baskerville Old Face" panose="02020602080505020303" pitchFamily="18" charset="0"/>
              </a:rPr>
              <a:t>External and User Defined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Baskerville Old Face" panose="02020602080505020303" pitchFamily="18" charset="0"/>
              </a:rPr>
              <a:t>Built </a:t>
            </a:r>
            <a:r>
              <a:rPr lang="en-IN">
                <a:solidFill>
                  <a:schemeClr val="bg1"/>
                </a:solidFill>
                <a:latin typeface="Baskerville Old Face" panose="02020602080505020303" pitchFamily="18" charset="0"/>
              </a:rPr>
              <a:t>in python /C++</a:t>
            </a:r>
            <a:endParaRPr lang="en-IN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Baskerville Old Face" panose="02020602080505020303" pitchFamily="18" charset="0"/>
              </a:rPr>
              <a:t>User Designed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Baskerville Old Face" panose="02020602080505020303" pitchFamily="18" charset="0"/>
              </a:rPr>
              <a:t>Growth </a:t>
            </a:r>
          </a:p>
          <a:p>
            <a:pPr algn="ctr"/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9F619-CCB6-A677-7ACE-A817037C1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408" y="2989258"/>
            <a:ext cx="4737117" cy="32591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AF2085-EE41-C145-57FA-43C676055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08" y="838823"/>
            <a:ext cx="1250020" cy="1250020"/>
          </a:xfrm>
          <a:prstGeom prst="ellipse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4F4889E-3000-0BCC-757E-1BED3580A041}"/>
              </a:ext>
            </a:extLst>
          </p:cNvPr>
          <p:cNvGrpSpPr/>
          <p:nvPr/>
        </p:nvGrpSpPr>
        <p:grpSpPr>
          <a:xfrm>
            <a:off x="8506377" y="739227"/>
            <a:ext cx="1239866" cy="1250020"/>
            <a:chOff x="2465100" y="3360173"/>
            <a:chExt cx="1239866" cy="12500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E5DFA15-1D5C-98AD-700E-F256B075B4CD}"/>
                </a:ext>
              </a:extLst>
            </p:cNvPr>
            <p:cNvSpPr/>
            <p:nvPr/>
          </p:nvSpPr>
          <p:spPr>
            <a:xfrm>
              <a:off x="2465100" y="3360173"/>
              <a:ext cx="1239866" cy="1250020"/>
            </a:xfrm>
            <a:prstGeom prst="ellipse">
              <a:avLst/>
            </a:prstGeom>
            <a:solidFill>
              <a:srgbClr val="77C2A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Graphic 25" descr="Puzzle">
              <a:extLst>
                <a:ext uri="{FF2B5EF4-FFF2-40B4-BE49-F238E27FC236}">
                  <a16:creationId xmlns:a16="http://schemas.microsoft.com/office/drawing/2014/main" id="{ECDFA0C9-F94E-5123-0EBA-9728F78D8FC5}"/>
                </a:ext>
              </a:extLst>
            </p:cNvPr>
            <p:cNvSpPr/>
            <p:nvPr/>
          </p:nvSpPr>
          <p:spPr>
            <a:xfrm>
              <a:off x="2608379" y="3507039"/>
              <a:ext cx="913800" cy="956287"/>
            </a:xfrm>
            <a:custGeom>
              <a:avLst/>
              <a:gdLst>
                <a:gd name="connsiteX0" fmla="*/ 492443 w 762000"/>
                <a:gd name="connsiteY0" fmla="*/ 578168 h 762000"/>
                <a:gd name="connsiteX1" fmla="*/ 451485 w 762000"/>
                <a:gd name="connsiteY1" fmla="*/ 452438 h 762000"/>
                <a:gd name="connsiteX2" fmla="*/ 458153 w 762000"/>
                <a:gd name="connsiteY2" fmla="*/ 445770 h 762000"/>
                <a:gd name="connsiteX3" fmla="*/ 585788 w 762000"/>
                <a:gd name="connsiteY3" fmla="*/ 484823 h 762000"/>
                <a:gd name="connsiteX4" fmla="*/ 653415 w 762000"/>
                <a:gd name="connsiteY4" fmla="*/ 539115 h 762000"/>
                <a:gd name="connsiteX5" fmla="*/ 762000 w 762000"/>
                <a:gd name="connsiteY5" fmla="*/ 430530 h 762000"/>
                <a:gd name="connsiteX6" fmla="*/ 600075 w 762000"/>
                <a:gd name="connsiteY6" fmla="*/ 268605 h 762000"/>
                <a:gd name="connsiteX7" fmla="*/ 654368 w 762000"/>
                <a:gd name="connsiteY7" fmla="*/ 200978 h 762000"/>
                <a:gd name="connsiteX8" fmla="*/ 693420 w 762000"/>
                <a:gd name="connsiteY8" fmla="*/ 73343 h 762000"/>
                <a:gd name="connsiteX9" fmla="*/ 686753 w 762000"/>
                <a:gd name="connsiteY9" fmla="*/ 66675 h 762000"/>
                <a:gd name="connsiteX10" fmla="*/ 561023 w 762000"/>
                <a:gd name="connsiteY10" fmla="*/ 107632 h 762000"/>
                <a:gd name="connsiteX11" fmla="*/ 493395 w 762000"/>
                <a:gd name="connsiteY11" fmla="*/ 161925 h 762000"/>
                <a:gd name="connsiteX12" fmla="*/ 331470 w 762000"/>
                <a:gd name="connsiteY12" fmla="*/ 0 h 762000"/>
                <a:gd name="connsiteX13" fmla="*/ 221933 w 762000"/>
                <a:gd name="connsiteY13" fmla="*/ 108585 h 762000"/>
                <a:gd name="connsiteX14" fmla="*/ 276225 w 762000"/>
                <a:gd name="connsiteY14" fmla="*/ 176213 h 762000"/>
                <a:gd name="connsiteX15" fmla="*/ 317183 w 762000"/>
                <a:gd name="connsiteY15" fmla="*/ 301943 h 762000"/>
                <a:gd name="connsiteX16" fmla="*/ 310515 w 762000"/>
                <a:gd name="connsiteY16" fmla="*/ 308610 h 762000"/>
                <a:gd name="connsiteX17" fmla="*/ 182880 w 762000"/>
                <a:gd name="connsiteY17" fmla="*/ 269558 h 762000"/>
                <a:gd name="connsiteX18" fmla="*/ 115253 w 762000"/>
                <a:gd name="connsiteY18" fmla="*/ 215265 h 762000"/>
                <a:gd name="connsiteX19" fmla="*/ 0 w 762000"/>
                <a:gd name="connsiteY19" fmla="*/ 331470 h 762000"/>
                <a:gd name="connsiteX20" fmla="*/ 161925 w 762000"/>
                <a:gd name="connsiteY20" fmla="*/ 493395 h 762000"/>
                <a:gd name="connsiteX21" fmla="*/ 107632 w 762000"/>
                <a:gd name="connsiteY21" fmla="*/ 561023 h 762000"/>
                <a:gd name="connsiteX22" fmla="*/ 68580 w 762000"/>
                <a:gd name="connsiteY22" fmla="*/ 688658 h 762000"/>
                <a:gd name="connsiteX23" fmla="*/ 75248 w 762000"/>
                <a:gd name="connsiteY23" fmla="*/ 695325 h 762000"/>
                <a:gd name="connsiteX24" fmla="*/ 200978 w 762000"/>
                <a:gd name="connsiteY24" fmla="*/ 654368 h 762000"/>
                <a:gd name="connsiteX25" fmla="*/ 268605 w 762000"/>
                <a:gd name="connsiteY25" fmla="*/ 600075 h 762000"/>
                <a:gd name="connsiteX26" fmla="*/ 430530 w 762000"/>
                <a:gd name="connsiteY26" fmla="*/ 762000 h 762000"/>
                <a:gd name="connsiteX27" fmla="*/ 546735 w 762000"/>
                <a:gd name="connsiteY27" fmla="*/ 645795 h 762000"/>
                <a:gd name="connsiteX28" fmla="*/ 492443 w 762000"/>
                <a:gd name="connsiteY28" fmla="*/ 5781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62000" h="762000">
                  <a:moveTo>
                    <a:pt x="492443" y="578168"/>
                  </a:moveTo>
                  <a:cubicBezTo>
                    <a:pt x="429578" y="580073"/>
                    <a:pt x="406718" y="499110"/>
                    <a:pt x="451485" y="452438"/>
                  </a:cubicBezTo>
                  <a:lnTo>
                    <a:pt x="458153" y="445770"/>
                  </a:lnTo>
                  <a:cubicBezTo>
                    <a:pt x="504825" y="401003"/>
                    <a:pt x="587693" y="421958"/>
                    <a:pt x="585788" y="484823"/>
                  </a:cubicBezTo>
                  <a:cubicBezTo>
                    <a:pt x="584835" y="521018"/>
                    <a:pt x="627698" y="564833"/>
                    <a:pt x="653415" y="539115"/>
                  </a:cubicBezTo>
                  <a:lnTo>
                    <a:pt x="762000" y="430530"/>
                  </a:lnTo>
                  <a:lnTo>
                    <a:pt x="600075" y="268605"/>
                  </a:lnTo>
                  <a:cubicBezTo>
                    <a:pt x="574358" y="242888"/>
                    <a:pt x="618173" y="200025"/>
                    <a:pt x="654368" y="200978"/>
                  </a:cubicBezTo>
                  <a:cubicBezTo>
                    <a:pt x="717233" y="202883"/>
                    <a:pt x="738188" y="120015"/>
                    <a:pt x="693420" y="73343"/>
                  </a:cubicBezTo>
                  <a:lnTo>
                    <a:pt x="686753" y="66675"/>
                  </a:lnTo>
                  <a:cubicBezTo>
                    <a:pt x="640080" y="21908"/>
                    <a:pt x="559118" y="44768"/>
                    <a:pt x="561023" y="107632"/>
                  </a:cubicBezTo>
                  <a:cubicBezTo>
                    <a:pt x="561975" y="143828"/>
                    <a:pt x="519113" y="187643"/>
                    <a:pt x="493395" y="161925"/>
                  </a:cubicBezTo>
                  <a:lnTo>
                    <a:pt x="331470" y="0"/>
                  </a:lnTo>
                  <a:lnTo>
                    <a:pt x="221933" y="108585"/>
                  </a:lnTo>
                  <a:cubicBezTo>
                    <a:pt x="196215" y="134303"/>
                    <a:pt x="240030" y="177165"/>
                    <a:pt x="276225" y="176213"/>
                  </a:cubicBezTo>
                  <a:cubicBezTo>
                    <a:pt x="339090" y="174308"/>
                    <a:pt x="361950" y="255270"/>
                    <a:pt x="317183" y="301943"/>
                  </a:cubicBezTo>
                  <a:lnTo>
                    <a:pt x="310515" y="308610"/>
                  </a:lnTo>
                  <a:cubicBezTo>
                    <a:pt x="263843" y="353378"/>
                    <a:pt x="180975" y="332423"/>
                    <a:pt x="182880" y="269558"/>
                  </a:cubicBezTo>
                  <a:cubicBezTo>
                    <a:pt x="183833" y="233363"/>
                    <a:pt x="140970" y="189548"/>
                    <a:pt x="115253" y="215265"/>
                  </a:cubicBezTo>
                  <a:lnTo>
                    <a:pt x="0" y="331470"/>
                  </a:lnTo>
                  <a:lnTo>
                    <a:pt x="161925" y="493395"/>
                  </a:lnTo>
                  <a:cubicBezTo>
                    <a:pt x="187643" y="519113"/>
                    <a:pt x="143828" y="561975"/>
                    <a:pt x="107632" y="561023"/>
                  </a:cubicBezTo>
                  <a:cubicBezTo>
                    <a:pt x="44768" y="559118"/>
                    <a:pt x="23813" y="641985"/>
                    <a:pt x="68580" y="688658"/>
                  </a:cubicBezTo>
                  <a:lnTo>
                    <a:pt x="75248" y="695325"/>
                  </a:lnTo>
                  <a:cubicBezTo>
                    <a:pt x="121920" y="740093"/>
                    <a:pt x="202883" y="717233"/>
                    <a:pt x="200978" y="654368"/>
                  </a:cubicBezTo>
                  <a:cubicBezTo>
                    <a:pt x="200025" y="618173"/>
                    <a:pt x="242888" y="574358"/>
                    <a:pt x="268605" y="600075"/>
                  </a:cubicBezTo>
                  <a:lnTo>
                    <a:pt x="430530" y="762000"/>
                  </a:lnTo>
                  <a:lnTo>
                    <a:pt x="546735" y="645795"/>
                  </a:lnTo>
                  <a:cubicBezTo>
                    <a:pt x="572453" y="620078"/>
                    <a:pt x="529590" y="577215"/>
                    <a:pt x="492443" y="578168"/>
                  </a:cubicBezTo>
                  <a:close/>
                </a:path>
              </a:pathLst>
            </a:custGeom>
            <a:solidFill>
              <a:srgbClr val="4E5D72"/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4CEAFF5-7274-98BF-8A33-85BC57F4C54A}"/>
              </a:ext>
            </a:extLst>
          </p:cNvPr>
          <p:cNvSpPr txBox="1"/>
          <p:nvPr/>
        </p:nvSpPr>
        <p:spPr>
          <a:xfrm flipH="1">
            <a:off x="6643857" y="6181900"/>
            <a:ext cx="4303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1: Manage and Install Plugins</a:t>
            </a:r>
          </a:p>
        </p:txBody>
      </p:sp>
    </p:spTree>
    <p:extLst>
      <p:ext uri="{BB962C8B-B14F-4D97-AF65-F5344CB8AC3E}">
        <p14:creationId xmlns:p14="http://schemas.microsoft.com/office/powerpoint/2010/main" val="201827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EBCAD0-84DB-E389-3BB4-0B73D2A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3288" y="6132017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4938475" y="-643387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15933322" y="4679252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-3071980" y="1061936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121920" y="106680"/>
            <a:ext cx="11963400" cy="6263641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12916921" y="1287247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5806863" y="1287247"/>
            <a:ext cx="1692000" cy="1404000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-3082411" y="2761098"/>
            <a:ext cx="1692000" cy="140400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  <a:endParaRPr lang="en-IN" sz="14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-3071980" y="4464502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3669260" y="7195452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3679691" y="8885613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12879835" y="2957855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15806863" y="2957855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15806863" y="4628463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12916921" y="4667568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70C275C-0167-D3A8-1E44-574FB0165F8D}"/>
              </a:ext>
            </a:extLst>
          </p:cNvPr>
          <p:cNvGrpSpPr/>
          <p:nvPr/>
        </p:nvGrpSpPr>
        <p:grpSpPr>
          <a:xfrm>
            <a:off x="4478941" y="195245"/>
            <a:ext cx="759713" cy="677576"/>
            <a:chOff x="5206602" y="3215919"/>
            <a:chExt cx="2175452" cy="20314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2A7D89-80A4-E5E5-BFE6-EEE35D807DA7}"/>
                </a:ext>
              </a:extLst>
            </p:cNvPr>
            <p:cNvSpPr/>
            <p:nvPr/>
          </p:nvSpPr>
          <p:spPr>
            <a:xfrm>
              <a:off x="5371691" y="3215919"/>
              <a:ext cx="1889910" cy="20314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2" descr="Yellow Hammer Clipart Vector, Hand Drawn Yellow Hammer Illustration, Hammer,  Building, Tool PNG Image For Free Download">
              <a:extLst>
                <a:ext uri="{FF2B5EF4-FFF2-40B4-BE49-F238E27FC236}">
                  <a16:creationId xmlns:a16="http://schemas.microsoft.com/office/drawing/2014/main" id="{6CAA5086-6898-4C1D-783E-1E7CFB84B7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7" t="23852" r="21949" b="38462"/>
            <a:stretch/>
          </p:blipFill>
          <p:spPr bwMode="auto">
            <a:xfrm rot="20238346" flipH="1">
              <a:off x="5206602" y="3518984"/>
              <a:ext cx="2175452" cy="129222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079DC51-F087-FC48-7D1D-F2170AB42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613" y="469963"/>
            <a:ext cx="2744759" cy="24096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FE1EED-C167-B370-BB5B-F48CE3A49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406" y="3376191"/>
            <a:ext cx="4146820" cy="22029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FFBD38-4137-FCA7-A887-2B6C51AA0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3472" y="1598454"/>
            <a:ext cx="3897679" cy="38976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662E44D-2413-D6BF-98D0-65466815BC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3491" y="3089782"/>
            <a:ext cx="2896296" cy="30249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12546FF-B16B-6FA2-6C05-E85160C3A5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2432" y="1379104"/>
            <a:ext cx="2509715" cy="1492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CC012C-7991-A246-01BB-E78891B69774}"/>
              </a:ext>
            </a:extLst>
          </p:cNvPr>
          <p:cNvSpPr txBox="1"/>
          <p:nvPr/>
        </p:nvSpPr>
        <p:spPr>
          <a:xfrm flipH="1">
            <a:off x="935160" y="2861547"/>
            <a:ext cx="2797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2: Plugin Builder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0563FB-E05D-BB54-A862-90F84E1E2193}"/>
              </a:ext>
            </a:extLst>
          </p:cNvPr>
          <p:cNvSpPr txBox="1"/>
          <p:nvPr/>
        </p:nvSpPr>
        <p:spPr>
          <a:xfrm flipH="1">
            <a:off x="1269184" y="5586002"/>
            <a:ext cx="2797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3: Qt Designer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3A3EBE-1A25-F31D-B5D1-2DE76493BC56}"/>
              </a:ext>
            </a:extLst>
          </p:cNvPr>
          <p:cNvSpPr txBox="1"/>
          <p:nvPr/>
        </p:nvSpPr>
        <p:spPr>
          <a:xfrm flipH="1">
            <a:off x="5471083" y="6066968"/>
            <a:ext cx="2797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4: Python File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7966ED5-2EBF-6C1E-0C30-ABCF79454F17}"/>
              </a:ext>
            </a:extLst>
          </p:cNvPr>
          <p:cNvSpPr txBox="1"/>
          <p:nvPr/>
        </p:nvSpPr>
        <p:spPr>
          <a:xfrm flipH="1">
            <a:off x="9394679" y="5475061"/>
            <a:ext cx="2797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5: Files Generated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B189617D-4A38-F26E-C36D-0883166BA619}"/>
              </a:ext>
            </a:extLst>
          </p:cNvPr>
          <p:cNvSpPr txBox="1"/>
          <p:nvPr/>
        </p:nvSpPr>
        <p:spPr>
          <a:xfrm flipH="1">
            <a:off x="5352683" y="2798989"/>
            <a:ext cx="2797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6: Plugins</a:t>
            </a:r>
          </a:p>
        </p:txBody>
      </p:sp>
    </p:spTree>
    <p:extLst>
      <p:ext uri="{BB962C8B-B14F-4D97-AF65-F5344CB8AC3E}">
        <p14:creationId xmlns:p14="http://schemas.microsoft.com/office/powerpoint/2010/main" val="2501697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EBCAD0-84DB-E389-3BB4-0B73D2A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4996811" y="-628952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12473565" y="4619944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-5167158" y="1205694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-2283001" y="1227939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121919" y="157448"/>
            <a:ext cx="12041407" cy="6304311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0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 PLUGINS</a:t>
              </a: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2347106" y="1227939"/>
            <a:ext cx="1692000" cy="1404000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-5177589" y="2904856"/>
            <a:ext cx="1692000" cy="140400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  <a:endParaRPr lang="en-IN" sz="14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-5167158" y="4608260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-2293432" y="2918100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-2283001" y="4608261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6862518" y="7059626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12347106" y="2898547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12347106" y="4569155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6899604" y="8769339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7B78C54C-6C53-B4D3-958D-EDFF8CDCBC4E}"/>
              </a:ext>
            </a:extLst>
          </p:cNvPr>
          <p:cNvSpPr/>
          <p:nvPr/>
        </p:nvSpPr>
        <p:spPr>
          <a:xfrm>
            <a:off x="286843" y="2146061"/>
            <a:ext cx="11600357" cy="1372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406EFBEE-804E-C406-0926-39F509E7C322}"/>
              </a:ext>
            </a:extLst>
          </p:cNvPr>
          <p:cNvGrpSpPr/>
          <p:nvPr/>
        </p:nvGrpSpPr>
        <p:grpSpPr>
          <a:xfrm>
            <a:off x="1279971" y="1450140"/>
            <a:ext cx="4514575" cy="1947198"/>
            <a:chOff x="7941453" y="3698003"/>
            <a:chExt cx="3931920" cy="241897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59D968B-638C-37F7-D585-3C65653805CF}"/>
                </a:ext>
              </a:extLst>
            </p:cNvPr>
            <p:cNvGrpSpPr/>
            <p:nvPr/>
          </p:nvGrpSpPr>
          <p:grpSpPr>
            <a:xfrm>
              <a:off x="7941453" y="3698003"/>
              <a:ext cx="3931920" cy="1942852"/>
              <a:chOff x="7895882" y="3490354"/>
              <a:chExt cx="3931920" cy="2294519"/>
            </a:xfrm>
          </p:grpSpPr>
          <p:pic>
            <p:nvPicPr>
              <p:cNvPr id="8" name="Picture 7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AC729372-E888-D28B-BA32-11547ED1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5882" y="3490354"/>
                <a:ext cx="3931920" cy="22945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B71E3F1-76A2-4AFE-36EE-C5C8EE941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98910" y="3548749"/>
                <a:ext cx="394220" cy="256205"/>
              </a:xfrm>
              <a:prstGeom prst="rect">
                <a:avLst/>
              </a:prstGeom>
            </p:spPr>
          </p:pic>
        </p:grp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BE903B0C-1351-C350-0EBD-3B6A4383837D}"/>
                </a:ext>
              </a:extLst>
            </p:cNvPr>
            <p:cNvSpPr txBox="1"/>
            <p:nvPr/>
          </p:nvSpPr>
          <p:spPr>
            <a:xfrm flipH="1">
              <a:off x="8733760" y="5658158"/>
              <a:ext cx="2482785" cy="458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Baskerville Old Face" panose="02020602080505020303" pitchFamily="18" charset="0"/>
                </a:rPr>
                <a:t>Fig 6: Generating Points</a:t>
              </a:r>
            </a:p>
          </p:txBody>
        </p:sp>
      </p:grp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F485E8F4-4C55-4B96-FD5B-19514B991E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81"/>
          <a:stretch/>
        </p:blipFill>
        <p:spPr>
          <a:xfrm>
            <a:off x="879788" y="3383889"/>
            <a:ext cx="5090754" cy="26991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41" name="Picture 1040">
            <a:extLst>
              <a:ext uri="{FF2B5EF4-FFF2-40B4-BE49-F238E27FC236}">
                <a16:creationId xmlns:a16="http://schemas.microsoft.com/office/drawing/2014/main" id="{C0343DC1-05D9-CEFB-F246-F5DEECEF9E6E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t="13529"/>
          <a:stretch/>
        </p:blipFill>
        <p:spPr>
          <a:xfrm>
            <a:off x="6274794" y="3416856"/>
            <a:ext cx="5560129" cy="2588566"/>
          </a:xfrm>
          <a:prstGeom prst="rect">
            <a:avLst/>
          </a:prstGeom>
        </p:spPr>
      </p:pic>
      <p:sp>
        <p:nvSpPr>
          <p:cNvPr id="1042" name="TextBox 1041">
            <a:extLst>
              <a:ext uri="{FF2B5EF4-FFF2-40B4-BE49-F238E27FC236}">
                <a16:creationId xmlns:a16="http://schemas.microsoft.com/office/drawing/2014/main" id="{B88D3D31-AE4E-C211-2F29-6492D230DAE0}"/>
              </a:ext>
            </a:extLst>
          </p:cNvPr>
          <p:cNvSpPr txBox="1"/>
          <p:nvPr/>
        </p:nvSpPr>
        <p:spPr>
          <a:xfrm flipH="1">
            <a:off x="1999816" y="6097997"/>
            <a:ext cx="285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Fig 8: CSV File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FAA99DDD-C8E9-D18D-BC2E-0EDD8F344733}"/>
              </a:ext>
            </a:extLst>
          </p:cNvPr>
          <p:cNvSpPr txBox="1"/>
          <p:nvPr/>
        </p:nvSpPr>
        <p:spPr>
          <a:xfrm flipH="1">
            <a:off x="7708518" y="6056185"/>
            <a:ext cx="285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Fig 9: KML Boundary File</a:t>
            </a:r>
          </a:p>
        </p:txBody>
      </p: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3FBE1FD5-6BFF-4E50-CF18-542FAC0957E9}"/>
              </a:ext>
            </a:extLst>
          </p:cNvPr>
          <p:cNvGrpSpPr/>
          <p:nvPr/>
        </p:nvGrpSpPr>
        <p:grpSpPr>
          <a:xfrm>
            <a:off x="6274793" y="3429000"/>
            <a:ext cx="5560129" cy="3020920"/>
            <a:chOff x="641918" y="3572740"/>
            <a:chExt cx="5560129" cy="3020920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FEE2ACD1-B3FD-1F76-E74F-B9D84FAA2CBC}"/>
                </a:ext>
              </a:extLst>
            </p:cNvPr>
            <p:cNvSpPr txBox="1"/>
            <p:nvPr/>
          </p:nvSpPr>
          <p:spPr>
            <a:xfrm flipH="1">
              <a:off x="1996669" y="6224328"/>
              <a:ext cx="26987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Baskerville Old Face" panose="02020602080505020303" pitchFamily="18" charset="0"/>
                </a:rPr>
                <a:t>Fig 10: KML Point File</a:t>
              </a:r>
            </a:p>
          </p:txBody>
        </p:sp>
        <p:pic>
          <p:nvPicPr>
            <p:cNvPr id="1044" name="Picture 1043">
              <a:extLst>
                <a:ext uri="{FF2B5EF4-FFF2-40B4-BE49-F238E27FC236}">
                  <a16:creationId xmlns:a16="http://schemas.microsoft.com/office/drawing/2014/main" id="{7CEDCE30-C6BF-9A7E-781C-E567724D34AA}"/>
                </a:ext>
              </a:extLst>
            </p:cNvPr>
            <p:cNvPicPr>
              <a:picLocks/>
            </p:cNvPicPr>
            <p:nvPr/>
          </p:nvPicPr>
          <p:blipFill rotWithShape="1">
            <a:blip r:embed="rId8"/>
            <a:srcRect t="13753"/>
            <a:stretch/>
          </p:blipFill>
          <p:spPr>
            <a:xfrm>
              <a:off x="641918" y="3572740"/>
              <a:ext cx="5560129" cy="2562674"/>
            </a:xfrm>
            <a:prstGeom prst="rect">
              <a:avLst/>
            </a:prstGeom>
          </p:spPr>
        </p:pic>
      </p:grpSp>
      <p:pic>
        <p:nvPicPr>
          <p:cNvPr id="1078" name="Picture 1077">
            <a:extLst>
              <a:ext uri="{FF2B5EF4-FFF2-40B4-BE49-F238E27FC236}">
                <a16:creationId xmlns:a16="http://schemas.microsoft.com/office/drawing/2014/main" id="{4814BD6B-0270-AB31-8ACB-313CC1F7C21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6179" b="34562"/>
          <a:stretch/>
        </p:blipFill>
        <p:spPr>
          <a:xfrm>
            <a:off x="7814164" y="1314281"/>
            <a:ext cx="2329544" cy="1796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13" name="TextBox 1112">
            <a:extLst>
              <a:ext uri="{FF2B5EF4-FFF2-40B4-BE49-F238E27FC236}">
                <a16:creationId xmlns:a16="http://schemas.microsoft.com/office/drawing/2014/main" id="{42A1EE7E-6F43-4174-2D59-6D62AACD2665}"/>
              </a:ext>
            </a:extLst>
          </p:cNvPr>
          <p:cNvSpPr txBox="1"/>
          <p:nvPr/>
        </p:nvSpPr>
        <p:spPr>
          <a:xfrm flipH="1">
            <a:off x="8085288" y="3067441"/>
            <a:ext cx="2797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7: Original Shapefile</a:t>
            </a:r>
          </a:p>
        </p:txBody>
      </p:sp>
    </p:spTree>
    <p:extLst>
      <p:ext uri="{BB962C8B-B14F-4D97-AF65-F5344CB8AC3E}">
        <p14:creationId xmlns:p14="http://schemas.microsoft.com/office/powerpoint/2010/main" val="284544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EBCAD0-84DB-E389-3BB4-0B73D2A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4996811" y="-628952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12473565" y="4619944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-5167158" y="1205694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-2283001" y="1227939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121919" y="157448"/>
            <a:ext cx="12041407" cy="6304311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0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 PLUGINS</a:t>
              </a: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2347106" y="1227939"/>
            <a:ext cx="1692000" cy="1404000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-5177589" y="2904856"/>
            <a:ext cx="1692000" cy="140400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  <a:endParaRPr lang="en-IN" sz="14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-5167158" y="4608260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-2293432" y="2918100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-2283001" y="4608261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6862518" y="7059626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12347106" y="2898547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12347106" y="4569155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6899604" y="8769339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7B78C54C-6C53-B4D3-958D-EDFF8CDCBC4E}"/>
              </a:ext>
            </a:extLst>
          </p:cNvPr>
          <p:cNvSpPr/>
          <p:nvPr/>
        </p:nvSpPr>
        <p:spPr>
          <a:xfrm>
            <a:off x="286843" y="2146061"/>
            <a:ext cx="11600357" cy="1372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406EFBEE-804E-C406-0926-39F509E7C322}"/>
              </a:ext>
            </a:extLst>
          </p:cNvPr>
          <p:cNvGrpSpPr/>
          <p:nvPr/>
        </p:nvGrpSpPr>
        <p:grpSpPr>
          <a:xfrm>
            <a:off x="1279971" y="1450140"/>
            <a:ext cx="4514575" cy="1947198"/>
            <a:chOff x="7941453" y="3698003"/>
            <a:chExt cx="3931920" cy="241897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59D968B-638C-37F7-D585-3C65653805CF}"/>
                </a:ext>
              </a:extLst>
            </p:cNvPr>
            <p:cNvGrpSpPr/>
            <p:nvPr/>
          </p:nvGrpSpPr>
          <p:grpSpPr>
            <a:xfrm>
              <a:off x="7941453" y="3698003"/>
              <a:ext cx="3931920" cy="1942852"/>
              <a:chOff x="7895882" y="3490354"/>
              <a:chExt cx="3931920" cy="2294519"/>
            </a:xfrm>
          </p:grpSpPr>
          <p:pic>
            <p:nvPicPr>
              <p:cNvPr id="8" name="Picture 7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AC729372-E888-D28B-BA32-11547ED1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5882" y="3490354"/>
                <a:ext cx="3931920" cy="22945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B71E3F1-76A2-4AFE-36EE-C5C8EE941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98910" y="3548749"/>
                <a:ext cx="394220" cy="256205"/>
              </a:xfrm>
              <a:prstGeom prst="rect">
                <a:avLst/>
              </a:prstGeom>
            </p:spPr>
          </p:pic>
        </p:grp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BE903B0C-1351-C350-0EBD-3B6A4383837D}"/>
                </a:ext>
              </a:extLst>
            </p:cNvPr>
            <p:cNvSpPr txBox="1"/>
            <p:nvPr/>
          </p:nvSpPr>
          <p:spPr>
            <a:xfrm flipH="1">
              <a:off x="8733760" y="5658158"/>
              <a:ext cx="2482785" cy="458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Baskerville Old Face" panose="02020602080505020303" pitchFamily="18" charset="0"/>
                </a:rPr>
                <a:t>Fig 6: Generating Points</a:t>
              </a:r>
            </a:p>
          </p:txBody>
        </p:sp>
      </p:grp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F485E8F4-4C55-4B96-FD5B-19514B991E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81"/>
          <a:stretch/>
        </p:blipFill>
        <p:spPr>
          <a:xfrm>
            <a:off x="879788" y="3383889"/>
            <a:ext cx="5090754" cy="26991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41" name="Picture 1040">
            <a:extLst>
              <a:ext uri="{FF2B5EF4-FFF2-40B4-BE49-F238E27FC236}">
                <a16:creationId xmlns:a16="http://schemas.microsoft.com/office/drawing/2014/main" id="{C0343DC1-05D9-CEFB-F246-F5DEECEF9E6E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t="13529"/>
          <a:stretch/>
        </p:blipFill>
        <p:spPr>
          <a:xfrm>
            <a:off x="6274794" y="3416856"/>
            <a:ext cx="5560129" cy="2588566"/>
          </a:xfrm>
          <a:prstGeom prst="rect">
            <a:avLst/>
          </a:prstGeom>
        </p:spPr>
      </p:pic>
      <p:sp>
        <p:nvSpPr>
          <p:cNvPr id="1042" name="TextBox 1041">
            <a:extLst>
              <a:ext uri="{FF2B5EF4-FFF2-40B4-BE49-F238E27FC236}">
                <a16:creationId xmlns:a16="http://schemas.microsoft.com/office/drawing/2014/main" id="{B88D3D31-AE4E-C211-2F29-6492D230DAE0}"/>
              </a:ext>
            </a:extLst>
          </p:cNvPr>
          <p:cNvSpPr txBox="1"/>
          <p:nvPr/>
        </p:nvSpPr>
        <p:spPr>
          <a:xfrm flipH="1">
            <a:off x="1999816" y="6097997"/>
            <a:ext cx="285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Fig 8: CSV File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FAA99DDD-C8E9-D18D-BC2E-0EDD8F344733}"/>
              </a:ext>
            </a:extLst>
          </p:cNvPr>
          <p:cNvSpPr txBox="1"/>
          <p:nvPr/>
        </p:nvSpPr>
        <p:spPr>
          <a:xfrm flipH="1">
            <a:off x="7708518" y="6056185"/>
            <a:ext cx="285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Fig 9: KML Boundary File</a:t>
            </a:r>
          </a:p>
        </p:txBody>
      </p: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3FBE1FD5-6BFF-4E50-CF18-542FAC0957E9}"/>
              </a:ext>
            </a:extLst>
          </p:cNvPr>
          <p:cNvGrpSpPr/>
          <p:nvPr/>
        </p:nvGrpSpPr>
        <p:grpSpPr>
          <a:xfrm>
            <a:off x="6274793" y="3429000"/>
            <a:ext cx="5560129" cy="3020920"/>
            <a:chOff x="641918" y="3572740"/>
            <a:chExt cx="5560129" cy="3020920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FEE2ACD1-B3FD-1F76-E74F-B9D84FAA2CBC}"/>
                </a:ext>
              </a:extLst>
            </p:cNvPr>
            <p:cNvSpPr txBox="1"/>
            <p:nvPr/>
          </p:nvSpPr>
          <p:spPr>
            <a:xfrm flipH="1">
              <a:off x="1996669" y="6224328"/>
              <a:ext cx="26987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Baskerville Old Face" panose="02020602080505020303" pitchFamily="18" charset="0"/>
                </a:rPr>
                <a:t>Fig 10: KML Point File</a:t>
              </a:r>
            </a:p>
          </p:txBody>
        </p:sp>
        <p:pic>
          <p:nvPicPr>
            <p:cNvPr id="1044" name="Picture 1043">
              <a:extLst>
                <a:ext uri="{FF2B5EF4-FFF2-40B4-BE49-F238E27FC236}">
                  <a16:creationId xmlns:a16="http://schemas.microsoft.com/office/drawing/2014/main" id="{7CEDCE30-C6BF-9A7E-781C-E567724D34AA}"/>
                </a:ext>
              </a:extLst>
            </p:cNvPr>
            <p:cNvPicPr>
              <a:picLocks/>
            </p:cNvPicPr>
            <p:nvPr/>
          </p:nvPicPr>
          <p:blipFill rotWithShape="1">
            <a:blip r:embed="rId8"/>
            <a:srcRect t="13753"/>
            <a:stretch/>
          </p:blipFill>
          <p:spPr>
            <a:xfrm>
              <a:off x="641918" y="3572740"/>
              <a:ext cx="5560129" cy="2562674"/>
            </a:xfrm>
            <a:prstGeom prst="rect">
              <a:avLst/>
            </a:prstGeom>
          </p:spPr>
        </p:pic>
      </p:grpSp>
      <p:pic>
        <p:nvPicPr>
          <p:cNvPr id="1078" name="Picture 1077">
            <a:extLst>
              <a:ext uri="{FF2B5EF4-FFF2-40B4-BE49-F238E27FC236}">
                <a16:creationId xmlns:a16="http://schemas.microsoft.com/office/drawing/2014/main" id="{4814BD6B-0270-AB31-8ACB-313CC1F7C21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6179" b="34562"/>
          <a:stretch/>
        </p:blipFill>
        <p:spPr>
          <a:xfrm>
            <a:off x="7814164" y="1314281"/>
            <a:ext cx="2329544" cy="1796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13" name="TextBox 1112">
            <a:extLst>
              <a:ext uri="{FF2B5EF4-FFF2-40B4-BE49-F238E27FC236}">
                <a16:creationId xmlns:a16="http://schemas.microsoft.com/office/drawing/2014/main" id="{42A1EE7E-6F43-4174-2D59-6D62AACD2665}"/>
              </a:ext>
            </a:extLst>
          </p:cNvPr>
          <p:cNvSpPr txBox="1"/>
          <p:nvPr/>
        </p:nvSpPr>
        <p:spPr>
          <a:xfrm flipH="1">
            <a:off x="8085288" y="3067441"/>
            <a:ext cx="2797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7: Original Shapefile</a:t>
            </a:r>
          </a:p>
        </p:txBody>
      </p:sp>
      <p:grpSp>
        <p:nvGrpSpPr>
          <p:cNvPr id="1117" name="Group 1116">
            <a:extLst>
              <a:ext uri="{FF2B5EF4-FFF2-40B4-BE49-F238E27FC236}">
                <a16:creationId xmlns:a16="http://schemas.microsoft.com/office/drawing/2014/main" id="{CE4F9CA7-A081-3909-B730-093BFEA85DEE}"/>
              </a:ext>
            </a:extLst>
          </p:cNvPr>
          <p:cNvGrpSpPr/>
          <p:nvPr/>
        </p:nvGrpSpPr>
        <p:grpSpPr>
          <a:xfrm>
            <a:off x="403341" y="508022"/>
            <a:ext cx="11483859" cy="5917495"/>
            <a:chOff x="381143" y="510892"/>
            <a:chExt cx="11483859" cy="5917495"/>
          </a:xfrm>
        </p:grpSpPr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6F3B2CD7-4B21-D190-D09C-4C8399A2B2E2}"/>
                </a:ext>
              </a:extLst>
            </p:cNvPr>
            <p:cNvGrpSpPr/>
            <p:nvPr/>
          </p:nvGrpSpPr>
          <p:grpSpPr>
            <a:xfrm>
              <a:off x="381143" y="510892"/>
              <a:ext cx="11483859" cy="5917495"/>
              <a:chOff x="-4662221" y="3939814"/>
              <a:chExt cx="11483859" cy="5917495"/>
            </a:xfrm>
          </p:grpSpPr>
          <p:sp>
            <p:nvSpPr>
              <p:cNvPr id="1079" name="Rectangle: Rounded Corners 1078">
                <a:extLst>
                  <a:ext uri="{FF2B5EF4-FFF2-40B4-BE49-F238E27FC236}">
                    <a16:creationId xmlns:a16="http://schemas.microsoft.com/office/drawing/2014/main" id="{659A8355-BB7B-EBE9-93B2-3301AFCC8E2C}"/>
                  </a:ext>
                </a:extLst>
              </p:cNvPr>
              <p:cNvSpPr/>
              <p:nvPr/>
            </p:nvSpPr>
            <p:spPr>
              <a:xfrm>
                <a:off x="-4277656" y="4630505"/>
                <a:ext cx="11099294" cy="5226804"/>
              </a:xfrm>
              <a:custGeom>
                <a:avLst/>
                <a:gdLst>
                  <a:gd name="connsiteX0" fmla="*/ 0 w 10933535"/>
                  <a:gd name="connsiteY0" fmla="*/ 858379 h 5150169"/>
                  <a:gd name="connsiteX1" fmla="*/ 858379 w 10933535"/>
                  <a:gd name="connsiteY1" fmla="*/ 0 h 5150169"/>
                  <a:gd name="connsiteX2" fmla="*/ 10075156 w 10933535"/>
                  <a:gd name="connsiteY2" fmla="*/ 0 h 5150169"/>
                  <a:gd name="connsiteX3" fmla="*/ 10933535 w 10933535"/>
                  <a:gd name="connsiteY3" fmla="*/ 858379 h 5150169"/>
                  <a:gd name="connsiteX4" fmla="*/ 10933535 w 10933535"/>
                  <a:gd name="connsiteY4" fmla="*/ 4291790 h 5150169"/>
                  <a:gd name="connsiteX5" fmla="*/ 10075156 w 10933535"/>
                  <a:gd name="connsiteY5" fmla="*/ 5150169 h 5150169"/>
                  <a:gd name="connsiteX6" fmla="*/ 858379 w 10933535"/>
                  <a:gd name="connsiteY6" fmla="*/ 5150169 h 5150169"/>
                  <a:gd name="connsiteX7" fmla="*/ 0 w 10933535"/>
                  <a:gd name="connsiteY7" fmla="*/ 4291790 h 5150169"/>
                  <a:gd name="connsiteX8" fmla="*/ 0 w 10933535"/>
                  <a:gd name="connsiteY8" fmla="*/ 858379 h 5150169"/>
                  <a:gd name="connsiteX0" fmla="*/ 3042 w 10936577"/>
                  <a:gd name="connsiteY0" fmla="*/ 858379 h 5150169"/>
                  <a:gd name="connsiteX1" fmla="*/ 861421 w 10936577"/>
                  <a:gd name="connsiteY1" fmla="*/ 0 h 5150169"/>
                  <a:gd name="connsiteX2" fmla="*/ 10078198 w 10936577"/>
                  <a:gd name="connsiteY2" fmla="*/ 0 h 5150169"/>
                  <a:gd name="connsiteX3" fmla="*/ 10936577 w 10936577"/>
                  <a:gd name="connsiteY3" fmla="*/ 858379 h 5150169"/>
                  <a:gd name="connsiteX4" fmla="*/ 10936577 w 10936577"/>
                  <a:gd name="connsiteY4" fmla="*/ 4291790 h 5150169"/>
                  <a:gd name="connsiteX5" fmla="*/ 10078198 w 10936577"/>
                  <a:gd name="connsiteY5" fmla="*/ 5150169 h 5150169"/>
                  <a:gd name="connsiteX6" fmla="*/ 411841 w 10936577"/>
                  <a:gd name="connsiteY6" fmla="*/ 5119689 h 5150169"/>
                  <a:gd name="connsiteX7" fmla="*/ 3042 w 10936577"/>
                  <a:gd name="connsiteY7" fmla="*/ 4291790 h 5150169"/>
                  <a:gd name="connsiteX8" fmla="*/ 3042 w 10936577"/>
                  <a:gd name="connsiteY8" fmla="*/ 858379 h 5150169"/>
                  <a:gd name="connsiteX0" fmla="*/ 0 w 10933535"/>
                  <a:gd name="connsiteY0" fmla="*/ 858379 h 5150169"/>
                  <a:gd name="connsiteX1" fmla="*/ 858379 w 10933535"/>
                  <a:gd name="connsiteY1" fmla="*/ 0 h 5150169"/>
                  <a:gd name="connsiteX2" fmla="*/ 10075156 w 10933535"/>
                  <a:gd name="connsiteY2" fmla="*/ 0 h 5150169"/>
                  <a:gd name="connsiteX3" fmla="*/ 10933535 w 10933535"/>
                  <a:gd name="connsiteY3" fmla="*/ 858379 h 5150169"/>
                  <a:gd name="connsiteX4" fmla="*/ 10933535 w 10933535"/>
                  <a:gd name="connsiteY4" fmla="*/ 4291790 h 5150169"/>
                  <a:gd name="connsiteX5" fmla="*/ 10075156 w 10933535"/>
                  <a:gd name="connsiteY5" fmla="*/ 5150169 h 5150169"/>
                  <a:gd name="connsiteX6" fmla="*/ 553579 w 10933535"/>
                  <a:gd name="connsiteY6" fmla="*/ 5119689 h 5150169"/>
                  <a:gd name="connsiteX7" fmla="*/ 0 w 10933535"/>
                  <a:gd name="connsiteY7" fmla="*/ 4291790 h 5150169"/>
                  <a:gd name="connsiteX8" fmla="*/ 0 w 10933535"/>
                  <a:gd name="connsiteY8" fmla="*/ 858379 h 5150169"/>
                  <a:gd name="connsiteX0" fmla="*/ 0 w 10933535"/>
                  <a:gd name="connsiteY0" fmla="*/ 858379 h 5180705"/>
                  <a:gd name="connsiteX1" fmla="*/ 858379 w 10933535"/>
                  <a:gd name="connsiteY1" fmla="*/ 0 h 5180705"/>
                  <a:gd name="connsiteX2" fmla="*/ 10075156 w 10933535"/>
                  <a:gd name="connsiteY2" fmla="*/ 0 h 5180705"/>
                  <a:gd name="connsiteX3" fmla="*/ 10933535 w 10933535"/>
                  <a:gd name="connsiteY3" fmla="*/ 858379 h 5180705"/>
                  <a:gd name="connsiteX4" fmla="*/ 10933535 w 10933535"/>
                  <a:gd name="connsiteY4" fmla="*/ 4291790 h 5180705"/>
                  <a:gd name="connsiteX5" fmla="*/ 10075156 w 10933535"/>
                  <a:gd name="connsiteY5" fmla="*/ 5150169 h 5180705"/>
                  <a:gd name="connsiteX6" fmla="*/ 553579 w 10933535"/>
                  <a:gd name="connsiteY6" fmla="*/ 5119689 h 5180705"/>
                  <a:gd name="connsiteX7" fmla="*/ 22860 w 10933535"/>
                  <a:gd name="connsiteY7" fmla="*/ 4886150 h 5180705"/>
                  <a:gd name="connsiteX8" fmla="*/ 0 w 10933535"/>
                  <a:gd name="connsiteY8" fmla="*/ 858379 h 5180705"/>
                  <a:gd name="connsiteX0" fmla="*/ 0 w 10933535"/>
                  <a:gd name="connsiteY0" fmla="*/ 858379 h 5150169"/>
                  <a:gd name="connsiteX1" fmla="*/ 858379 w 10933535"/>
                  <a:gd name="connsiteY1" fmla="*/ 0 h 5150169"/>
                  <a:gd name="connsiteX2" fmla="*/ 10075156 w 10933535"/>
                  <a:gd name="connsiteY2" fmla="*/ 0 h 5150169"/>
                  <a:gd name="connsiteX3" fmla="*/ 10933535 w 10933535"/>
                  <a:gd name="connsiteY3" fmla="*/ 858379 h 5150169"/>
                  <a:gd name="connsiteX4" fmla="*/ 10933535 w 10933535"/>
                  <a:gd name="connsiteY4" fmla="*/ 4291790 h 5150169"/>
                  <a:gd name="connsiteX5" fmla="*/ 10075156 w 10933535"/>
                  <a:gd name="connsiteY5" fmla="*/ 5150169 h 5150169"/>
                  <a:gd name="connsiteX6" fmla="*/ 553579 w 10933535"/>
                  <a:gd name="connsiteY6" fmla="*/ 5119689 h 5150169"/>
                  <a:gd name="connsiteX7" fmla="*/ 22860 w 10933535"/>
                  <a:gd name="connsiteY7" fmla="*/ 4886150 h 5150169"/>
                  <a:gd name="connsiteX8" fmla="*/ 0 w 10933535"/>
                  <a:gd name="connsiteY8" fmla="*/ 858379 h 5150169"/>
                  <a:gd name="connsiteX0" fmla="*/ 0 w 10933535"/>
                  <a:gd name="connsiteY0" fmla="*/ 858379 h 5150169"/>
                  <a:gd name="connsiteX1" fmla="*/ 858379 w 10933535"/>
                  <a:gd name="connsiteY1" fmla="*/ 0 h 5150169"/>
                  <a:gd name="connsiteX2" fmla="*/ 10075156 w 10933535"/>
                  <a:gd name="connsiteY2" fmla="*/ 0 h 5150169"/>
                  <a:gd name="connsiteX3" fmla="*/ 10933535 w 10933535"/>
                  <a:gd name="connsiteY3" fmla="*/ 858379 h 5150169"/>
                  <a:gd name="connsiteX4" fmla="*/ 10933535 w 10933535"/>
                  <a:gd name="connsiteY4" fmla="*/ 4291790 h 5150169"/>
                  <a:gd name="connsiteX5" fmla="*/ 10075156 w 10933535"/>
                  <a:gd name="connsiteY5" fmla="*/ 5150169 h 5150169"/>
                  <a:gd name="connsiteX6" fmla="*/ 553579 w 10933535"/>
                  <a:gd name="connsiteY6" fmla="*/ 5119689 h 5150169"/>
                  <a:gd name="connsiteX7" fmla="*/ 22860 w 10933535"/>
                  <a:gd name="connsiteY7" fmla="*/ 4886150 h 5150169"/>
                  <a:gd name="connsiteX8" fmla="*/ 0 w 10933535"/>
                  <a:gd name="connsiteY8" fmla="*/ 858379 h 5150169"/>
                  <a:gd name="connsiteX0" fmla="*/ 0 w 10933535"/>
                  <a:gd name="connsiteY0" fmla="*/ 858379 h 5119689"/>
                  <a:gd name="connsiteX1" fmla="*/ 858379 w 10933535"/>
                  <a:gd name="connsiteY1" fmla="*/ 0 h 5119689"/>
                  <a:gd name="connsiteX2" fmla="*/ 10075156 w 10933535"/>
                  <a:gd name="connsiteY2" fmla="*/ 0 h 5119689"/>
                  <a:gd name="connsiteX3" fmla="*/ 10933535 w 10933535"/>
                  <a:gd name="connsiteY3" fmla="*/ 858379 h 5119689"/>
                  <a:gd name="connsiteX4" fmla="*/ 10933535 w 10933535"/>
                  <a:gd name="connsiteY4" fmla="*/ 4291790 h 5119689"/>
                  <a:gd name="connsiteX5" fmla="*/ 10227556 w 10933535"/>
                  <a:gd name="connsiteY5" fmla="*/ 5043489 h 5119689"/>
                  <a:gd name="connsiteX6" fmla="*/ 553579 w 10933535"/>
                  <a:gd name="connsiteY6" fmla="*/ 5119689 h 5119689"/>
                  <a:gd name="connsiteX7" fmla="*/ 22860 w 10933535"/>
                  <a:gd name="connsiteY7" fmla="*/ 4886150 h 5119689"/>
                  <a:gd name="connsiteX8" fmla="*/ 0 w 10933535"/>
                  <a:gd name="connsiteY8" fmla="*/ 858379 h 5119689"/>
                  <a:gd name="connsiteX0" fmla="*/ 0 w 10933535"/>
                  <a:gd name="connsiteY0" fmla="*/ 858379 h 5150169"/>
                  <a:gd name="connsiteX1" fmla="*/ 858379 w 10933535"/>
                  <a:gd name="connsiteY1" fmla="*/ 0 h 5150169"/>
                  <a:gd name="connsiteX2" fmla="*/ 10075156 w 10933535"/>
                  <a:gd name="connsiteY2" fmla="*/ 0 h 5150169"/>
                  <a:gd name="connsiteX3" fmla="*/ 10933535 w 10933535"/>
                  <a:gd name="connsiteY3" fmla="*/ 858379 h 5150169"/>
                  <a:gd name="connsiteX4" fmla="*/ 10933535 w 10933535"/>
                  <a:gd name="connsiteY4" fmla="*/ 4291790 h 5150169"/>
                  <a:gd name="connsiteX5" fmla="*/ 10250416 w 10933535"/>
                  <a:gd name="connsiteY5" fmla="*/ 5150169 h 5150169"/>
                  <a:gd name="connsiteX6" fmla="*/ 553579 w 10933535"/>
                  <a:gd name="connsiteY6" fmla="*/ 5119689 h 5150169"/>
                  <a:gd name="connsiteX7" fmla="*/ 22860 w 10933535"/>
                  <a:gd name="connsiteY7" fmla="*/ 4886150 h 5150169"/>
                  <a:gd name="connsiteX8" fmla="*/ 0 w 10933535"/>
                  <a:gd name="connsiteY8" fmla="*/ 858379 h 5150169"/>
                  <a:gd name="connsiteX0" fmla="*/ 0 w 10933535"/>
                  <a:gd name="connsiteY0" fmla="*/ 858379 h 5150169"/>
                  <a:gd name="connsiteX1" fmla="*/ 858379 w 10933535"/>
                  <a:gd name="connsiteY1" fmla="*/ 0 h 5150169"/>
                  <a:gd name="connsiteX2" fmla="*/ 10075156 w 10933535"/>
                  <a:gd name="connsiteY2" fmla="*/ 0 h 5150169"/>
                  <a:gd name="connsiteX3" fmla="*/ 10933535 w 10933535"/>
                  <a:gd name="connsiteY3" fmla="*/ 858379 h 5150169"/>
                  <a:gd name="connsiteX4" fmla="*/ 10933535 w 10933535"/>
                  <a:gd name="connsiteY4" fmla="*/ 4512770 h 5150169"/>
                  <a:gd name="connsiteX5" fmla="*/ 10250416 w 10933535"/>
                  <a:gd name="connsiteY5" fmla="*/ 5150169 h 5150169"/>
                  <a:gd name="connsiteX6" fmla="*/ 553579 w 10933535"/>
                  <a:gd name="connsiteY6" fmla="*/ 5119689 h 5150169"/>
                  <a:gd name="connsiteX7" fmla="*/ 22860 w 10933535"/>
                  <a:gd name="connsiteY7" fmla="*/ 4886150 h 5150169"/>
                  <a:gd name="connsiteX8" fmla="*/ 0 w 10933535"/>
                  <a:gd name="connsiteY8" fmla="*/ 858379 h 5150169"/>
                  <a:gd name="connsiteX0" fmla="*/ 22860 w 10956395"/>
                  <a:gd name="connsiteY0" fmla="*/ 858379 h 5150169"/>
                  <a:gd name="connsiteX1" fmla="*/ 881239 w 10956395"/>
                  <a:gd name="connsiteY1" fmla="*/ 0 h 5150169"/>
                  <a:gd name="connsiteX2" fmla="*/ 10098016 w 10956395"/>
                  <a:gd name="connsiteY2" fmla="*/ 0 h 5150169"/>
                  <a:gd name="connsiteX3" fmla="*/ 10956395 w 10956395"/>
                  <a:gd name="connsiteY3" fmla="*/ 858379 h 5150169"/>
                  <a:gd name="connsiteX4" fmla="*/ 10956395 w 10956395"/>
                  <a:gd name="connsiteY4" fmla="*/ 4512770 h 5150169"/>
                  <a:gd name="connsiteX5" fmla="*/ 10273276 w 10956395"/>
                  <a:gd name="connsiteY5" fmla="*/ 5150169 h 5150169"/>
                  <a:gd name="connsiteX6" fmla="*/ 576439 w 10956395"/>
                  <a:gd name="connsiteY6" fmla="*/ 5119689 h 5150169"/>
                  <a:gd name="connsiteX7" fmla="*/ 0 w 10956395"/>
                  <a:gd name="connsiteY7" fmla="*/ 4874720 h 5150169"/>
                  <a:gd name="connsiteX8" fmla="*/ 22860 w 10956395"/>
                  <a:gd name="connsiteY8" fmla="*/ 858379 h 5150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956395" h="5150169">
                    <a:moveTo>
                      <a:pt x="22860" y="858379"/>
                    </a:moveTo>
                    <a:cubicBezTo>
                      <a:pt x="22860" y="384309"/>
                      <a:pt x="407169" y="0"/>
                      <a:pt x="881239" y="0"/>
                    </a:cubicBezTo>
                    <a:lnTo>
                      <a:pt x="10098016" y="0"/>
                    </a:lnTo>
                    <a:cubicBezTo>
                      <a:pt x="10572086" y="0"/>
                      <a:pt x="10956395" y="384309"/>
                      <a:pt x="10956395" y="858379"/>
                    </a:cubicBezTo>
                    <a:lnTo>
                      <a:pt x="10956395" y="4512770"/>
                    </a:lnTo>
                    <a:cubicBezTo>
                      <a:pt x="10956395" y="4986840"/>
                      <a:pt x="10747346" y="5150169"/>
                      <a:pt x="10273276" y="5150169"/>
                    </a:cubicBezTo>
                    <a:lnTo>
                      <a:pt x="576439" y="5119689"/>
                    </a:lnTo>
                    <a:cubicBezTo>
                      <a:pt x="102369" y="5119689"/>
                      <a:pt x="30480" y="4952550"/>
                      <a:pt x="0" y="4874720"/>
                    </a:cubicBezTo>
                    <a:lnTo>
                      <a:pt x="22860" y="8583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1076" name="Group 1075">
                <a:extLst>
                  <a:ext uri="{FF2B5EF4-FFF2-40B4-BE49-F238E27FC236}">
                    <a16:creationId xmlns:a16="http://schemas.microsoft.com/office/drawing/2014/main" id="{517E93B6-F483-4DA7-92AC-DA491FBE0D95}"/>
                  </a:ext>
                </a:extLst>
              </p:cNvPr>
              <p:cNvGrpSpPr/>
              <p:nvPr/>
            </p:nvGrpSpPr>
            <p:grpSpPr>
              <a:xfrm>
                <a:off x="-4662221" y="5965832"/>
                <a:ext cx="3474684" cy="2170301"/>
                <a:chOff x="3860506" y="1904221"/>
                <a:chExt cx="3350827" cy="2907175"/>
              </a:xfrm>
            </p:grpSpPr>
            <p:pic>
              <p:nvPicPr>
                <p:cNvPr id="1074" name="Picture 1073">
                  <a:extLst>
                    <a:ext uri="{FF2B5EF4-FFF2-40B4-BE49-F238E27FC236}">
                      <a16:creationId xmlns:a16="http://schemas.microsoft.com/office/drawing/2014/main" id="{C6CDD428-1048-EBEE-89AE-680045FDFD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60506" y="1904221"/>
                  <a:ext cx="3350827" cy="233100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075" name="TextBox 1074">
                  <a:extLst>
                    <a:ext uri="{FF2B5EF4-FFF2-40B4-BE49-F238E27FC236}">
                      <a16:creationId xmlns:a16="http://schemas.microsoft.com/office/drawing/2014/main" id="{63D7CF9E-8F88-6228-94F5-85DBF38AA737}"/>
                    </a:ext>
                  </a:extLst>
                </p:cNvPr>
                <p:cNvSpPr txBox="1"/>
                <p:nvPr/>
              </p:nvSpPr>
              <p:spPr>
                <a:xfrm flipH="1">
                  <a:off x="4182430" y="4316666"/>
                  <a:ext cx="2698784" cy="4947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latin typeface="Baskerville Old Face" panose="02020602080505020303" pitchFamily="18" charset="0"/>
                    </a:rPr>
                    <a:t>Fig 11: Merge Plugin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F94983B-73CF-5813-283A-4FB9E04E179E}"/>
                  </a:ext>
                </a:extLst>
              </p:cNvPr>
              <p:cNvGrpSpPr/>
              <p:nvPr/>
            </p:nvGrpSpPr>
            <p:grpSpPr>
              <a:xfrm>
                <a:off x="-1889864" y="7926038"/>
                <a:ext cx="4766062" cy="1870121"/>
                <a:chOff x="2388908" y="4504329"/>
                <a:chExt cx="5175042" cy="2571867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278C4912-0F96-AB9E-53DF-4D60335FA61A}"/>
                    </a:ext>
                  </a:extLst>
                </p:cNvPr>
                <p:cNvGrpSpPr/>
                <p:nvPr/>
              </p:nvGrpSpPr>
              <p:grpSpPr>
                <a:xfrm>
                  <a:off x="2388908" y="4504329"/>
                  <a:ext cx="5175042" cy="1942852"/>
                  <a:chOff x="2344291" y="4729062"/>
                  <a:chExt cx="5175042" cy="1798320"/>
                </a:xfrm>
              </p:grpSpPr>
              <p:pic>
                <p:nvPicPr>
                  <p:cNvPr id="32" name="Picture 31" descr="A screenshot of a computer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309EE2DC-9E8B-2BAB-91FB-07F22749EF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87414" y="4729062"/>
                    <a:ext cx="3931919" cy="17983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D0AB689F-CD1D-3F87-2FDC-5F3447D214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344291" y="5151275"/>
                    <a:ext cx="951724" cy="759004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1030" name="TextBox 1029">
                  <a:extLst>
                    <a:ext uri="{FF2B5EF4-FFF2-40B4-BE49-F238E27FC236}">
                      <a16:creationId xmlns:a16="http://schemas.microsoft.com/office/drawing/2014/main" id="{9D91FD87-27F7-8799-6CFE-6744F1DF0460}"/>
                    </a:ext>
                  </a:extLst>
                </p:cNvPr>
                <p:cNvSpPr txBox="1"/>
                <p:nvPr/>
              </p:nvSpPr>
              <p:spPr>
                <a:xfrm flipH="1">
                  <a:off x="4150874" y="6568276"/>
                  <a:ext cx="2697711" cy="5079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latin typeface="Baskerville Old Face" panose="02020602080505020303" pitchFamily="18" charset="0"/>
                    </a:rPr>
                    <a:t>Fig 13: Split Into N Parts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BDDF773-7782-40C2-4507-181E9C18D7D4}"/>
                  </a:ext>
                </a:extLst>
              </p:cNvPr>
              <p:cNvGrpSpPr/>
              <p:nvPr/>
            </p:nvGrpSpPr>
            <p:grpSpPr>
              <a:xfrm>
                <a:off x="3171698" y="3939814"/>
                <a:ext cx="3311336" cy="5877266"/>
                <a:chOff x="401179" y="192586"/>
                <a:chExt cx="3311336" cy="587726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2CA5BE87-438C-7A40-9501-C907D08B182E}"/>
                    </a:ext>
                  </a:extLst>
                </p:cNvPr>
                <p:cNvGrpSpPr/>
                <p:nvPr/>
              </p:nvGrpSpPr>
              <p:grpSpPr>
                <a:xfrm>
                  <a:off x="401179" y="192586"/>
                  <a:ext cx="3311336" cy="5488893"/>
                  <a:chOff x="422943" y="329781"/>
                  <a:chExt cx="3311336" cy="5488893"/>
                </a:xfrm>
              </p:grpSpPr>
              <p:pic>
                <p:nvPicPr>
                  <p:cNvPr id="38" name="Picture 37">
                    <a:extLst>
                      <a:ext uri="{FF2B5EF4-FFF2-40B4-BE49-F238E27FC236}">
                        <a16:creationId xmlns:a16="http://schemas.microsoft.com/office/drawing/2014/main" id="{A2CF4E1E-FDF8-B557-F8B9-F30B2D14AE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943" y="1373208"/>
                    <a:ext cx="3311336" cy="4445466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4A0BE006-9026-FA2F-01EF-5B40626285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780037" y="329781"/>
                    <a:ext cx="711877" cy="84180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1027" name="TextBox 1026">
                  <a:extLst>
                    <a:ext uri="{FF2B5EF4-FFF2-40B4-BE49-F238E27FC236}">
                      <a16:creationId xmlns:a16="http://schemas.microsoft.com/office/drawing/2014/main" id="{148A56ED-3721-760B-215E-0732E5C1D8BE}"/>
                    </a:ext>
                  </a:extLst>
                </p:cNvPr>
                <p:cNvSpPr txBox="1"/>
                <p:nvPr/>
              </p:nvSpPr>
              <p:spPr>
                <a:xfrm flipH="1">
                  <a:off x="645758" y="5700520"/>
                  <a:ext cx="29169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latin typeface="Baskerville Old Face" panose="02020602080505020303" pitchFamily="18" charset="0"/>
                    </a:rPr>
                    <a:t>Fig 14: Split Into Two Parts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9FB94A5-E570-6FF2-6565-6B42F32FD058}"/>
                  </a:ext>
                </a:extLst>
              </p:cNvPr>
              <p:cNvGrpSpPr/>
              <p:nvPr/>
            </p:nvGrpSpPr>
            <p:grpSpPr>
              <a:xfrm>
                <a:off x="-763686" y="5120814"/>
                <a:ext cx="3621182" cy="2547070"/>
                <a:chOff x="3545318" y="1125204"/>
                <a:chExt cx="3997042" cy="283754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9CF0ABC-E66D-76B3-54A0-082C199A0FE8}"/>
                    </a:ext>
                  </a:extLst>
                </p:cNvPr>
                <p:cNvGrpSpPr/>
                <p:nvPr/>
              </p:nvGrpSpPr>
              <p:grpSpPr>
                <a:xfrm>
                  <a:off x="3545318" y="1125204"/>
                  <a:ext cx="3997042" cy="2306277"/>
                  <a:chOff x="3544259" y="1496508"/>
                  <a:chExt cx="3997042" cy="2438045"/>
                </a:xfrm>
              </p:grpSpPr>
              <p:pic>
                <p:nvPicPr>
                  <p:cNvPr id="17" name="Picture 16" descr="A screenshot of a computer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768A3E7-8AAF-E331-7C0F-113E6BA4B7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44259" y="2136233"/>
                    <a:ext cx="3997042" cy="17983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535D9668-24A0-CB64-A4CA-49A7601545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130517" y="1496508"/>
                    <a:ext cx="936143" cy="498099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1028" name="TextBox 1027">
                  <a:extLst>
                    <a:ext uri="{FF2B5EF4-FFF2-40B4-BE49-F238E27FC236}">
                      <a16:creationId xmlns:a16="http://schemas.microsoft.com/office/drawing/2014/main" id="{E212F316-9B03-CFE8-260E-4BA509046CB5}"/>
                    </a:ext>
                  </a:extLst>
                </p:cNvPr>
                <p:cNvSpPr txBox="1"/>
                <p:nvPr/>
              </p:nvSpPr>
              <p:spPr>
                <a:xfrm flipH="1">
                  <a:off x="4092556" y="3551299"/>
                  <a:ext cx="2703628" cy="411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latin typeface="Baskerville Old Face" panose="02020602080505020303" pitchFamily="18" charset="0"/>
                    </a:rPr>
                    <a:t>Fig 12: Merge Two Plots</a:t>
                  </a:r>
                </a:p>
              </p:txBody>
            </p:sp>
          </p:grpSp>
        </p:grpSp>
        <p:pic>
          <p:nvPicPr>
            <p:cNvPr id="1115" name="Picture 1114">
              <a:extLst>
                <a:ext uri="{FF2B5EF4-FFF2-40B4-BE49-F238E27FC236}">
                  <a16:creationId xmlns:a16="http://schemas.microsoft.com/office/drawing/2014/main" id="{8B52B9E6-625A-6B71-241C-C522E8CD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87498" y="1586996"/>
              <a:ext cx="799359" cy="799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004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EBCAD0-84DB-E389-3BB4-0B73D2AE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4996811" y="-628952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12473565" y="4619944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-5167158" y="1205694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-2283001" y="1227939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121919" y="157448"/>
            <a:ext cx="12041407" cy="6304311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0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 PLUGINS</a:t>
              </a: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2347106" y="1227939"/>
            <a:ext cx="1692000" cy="1404000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-5177589" y="2904856"/>
            <a:ext cx="1692000" cy="140400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  <a:endParaRPr lang="en-IN" sz="14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-5167158" y="4608260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-2293432" y="2918100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-2283001" y="4608261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6862518" y="7059626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12347106" y="2898547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12347106" y="4569155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6899604" y="8769339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7B78C54C-6C53-B4D3-958D-EDFF8CDCBC4E}"/>
              </a:ext>
            </a:extLst>
          </p:cNvPr>
          <p:cNvSpPr/>
          <p:nvPr/>
        </p:nvSpPr>
        <p:spPr>
          <a:xfrm>
            <a:off x="286843" y="2146061"/>
            <a:ext cx="11600357" cy="1372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406EFBEE-804E-C406-0926-39F509E7C322}"/>
              </a:ext>
            </a:extLst>
          </p:cNvPr>
          <p:cNvGrpSpPr/>
          <p:nvPr/>
        </p:nvGrpSpPr>
        <p:grpSpPr>
          <a:xfrm>
            <a:off x="1279971" y="1450140"/>
            <a:ext cx="4514575" cy="1947198"/>
            <a:chOff x="7941453" y="3698003"/>
            <a:chExt cx="3931920" cy="241897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59D968B-638C-37F7-D585-3C65653805CF}"/>
                </a:ext>
              </a:extLst>
            </p:cNvPr>
            <p:cNvGrpSpPr/>
            <p:nvPr/>
          </p:nvGrpSpPr>
          <p:grpSpPr>
            <a:xfrm>
              <a:off x="7941453" y="3698003"/>
              <a:ext cx="3931920" cy="1942852"/>
              <a:chOff x="7895882" y="3490354"/>
              <a:chExt cx="3931920" cy="2294519"/>
            </a:xfrm>
          </p:grpSpPr>
          <p:pic>
            <p:nvPicPr>
              <p:cNvPr id="8" name="Picture 7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AC729372-E888-D28B-BA32-11547ED1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5882" y="3490354"/>
                <a:ext cx="3931920" cy="22945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B71E3F1-76A2-4AFE-36EE-C5C8EE941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98910" y="3548749"/>
                <a:ext cx="394220" cy="256205"/>
              </a:xfrm>
              <a:prstGeom prst="rect">
                <a:avLst/>
              </a:prstGeom>
            </p:spPr>
          </p:pic>
        </p:grp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BE903B0C-1351-C350-0EBD-3B6A4383837D}"/>
                </a:ext>
              </a:extLst>
            </p:cNvPr>
            <p:cNvSpPr txBox="1"/>
            <p:nvPr/>
          </p:nvSpPr>
          <p:spPr>
            <a:xfrm flipH="1">
              <a:off x="8733760" y="5658158"/>
              <a:ext cx="2482785" cy="458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Baskerville Old Face" panose="02020602080505020303" pitchFamily="18" charset="0"/>
                </a:rPr>
                <a:t>Fig 6: Generating Points</a:t>
              </a:r>
            </a:p>
          </p:txBody>
        </p:sp>
      </p:grp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F485E8F4-4C55-4B96-FD5B-19514B991E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81"/>
          <a:stretch/>
        </p:blipFill>
        <p:spPr>
          <a:xfrm>
            <a:off x="879788" y="3383889"/>
            <a:ext cx="5090754" cy="26991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41" name="Picture 1040">
            <a:extLst>
              <a:ext uri="{FF2B5EF4-FFF2-40B4-BE49-F238E27FC236}">
                <a16:creationId xmlns:a16="http://schemas.microsoft.com/office/drawing/2014/main" id="{C0343DC1-05D9-CEFB-F246-F5DEECEF9E6E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t="13529"/>
          <a:stretch/>
        </p:blipFill>
        <p:spPr>
          <a:xfrm>
            <a:off x="6274794" y="3416856"/>
            <a:ext cx="5560129" cy="2588566"/>
          </a:xfrm>
          <a:prstGeom prst="rect">
            <a:avLst/>
          </a:prstGeom>
        </p:spPr>
      </p:pic>
      <p:sp>
        <p:nvSpPr>
          <p:cNvPr id="1042" name="TextBox 1041">
            <a:extLst>
              <a:ext uri="{FF2B5EF4-FFF2-40B4-BE49-F238E27FC236}">
                <a16:creationId xmlns:a16="http://schemas.microsoft.com/office/drawing/2014/main" id="{B88D3D31-AE4E-C211-2F29-6492D230DAE0}"/>
              </a:ext>
            </a:extLst>
          </p:cNvPr>
          <p:cNvSpPr txBox="1"/>
          <p:nvPr/>
        </p:nvSpPr>
        <p:spPr>
          <a:xfrm flipH="1">
            <a:off x="1999816" y="6097997"/>
            <a:ext cx="285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Fig 8: CSV File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FAA99DDD-C8E9-D18D-BC2E-0EDD8F344733}"/>
              </a:ext>
            </a:extLst>
          </p:cNvPr>
          <p:cNvSpPr txBox="1"/>
          <p:nvPr/>
        </p:nvSpPr>
        <p:spPr>
          <a:xfrm flipH="1">
            <a:off x="7708518" y="6056185"/>
            <a:ext cx="285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Fig 9: KML Boundary File</a:t>
            </a:r>
          </a:p>
        </p:txBody>
      </p: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3FBE1FD5-6BFF-4E50-CF18-542FAC0957E9}"/>
              </a:ext>
            </a:extLst>
          </p:cNvPr>
          <p:cNvGrpSpPr/>
          <p:nvPr/>
        </p:nvGrpSpPr>
        <p:grpSpPr>
          <a:xfrm>
            <a:off x="6274793" y="3429000"/>
            <a:ext cx="5560129" cy="3020920"/>
            <a:chOff x="641918" y="3572740"/>
            <a:chExt cx="5560129" cy="3020920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FEE2ACD1-B3FD-1F76-E74F-B9D84FAA2CBC}"/>
                </a:ext>
              </a:extLst>
            </p:cNvPr>
            <p:cNvSpPr txBox="1"/>
            <p:nvPr/>
          </p:nvSpPr>
          <p:spPr>
            <a:xfrm flipH="1">
              <a:off x="1996669" y="6224328"/>
              <a:ext cx="26987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Baskerville Old Face" panose="02020602080505020303" pitchFamily="18" charset="0"/>
                </a:rPr>
                <a:t>Fig 10: KML Point File</a:t>
              </a:r>
            </a:p>
          </p:txBody>
        </p:sp>
        <p:pic>
          <p:nvPicPr>
            <p:cNvPr id="1044" name="Picture 1043">
              <a:extLst>
                <a:ext uri="{FF2B5EF4-FFF2-40B4-BE49-F238E27FC236}">
                  <a16:creationId xmlns:a16="http://schemas.microsoft.com/office/drawing/2014/main" id="{7CEDCE30-C6BF-9A7E-781C-E567724D34AA}"/>
                </a:ext>
              </a:extLst>
            </p:cNvPr>
            <p:cNvPicPr>
              <a:picLocks/>
            </p:cNvPicPr>
            <p:nvPr/>
          </p:nvPicPr>
          <p:blipFill rotWithShape="1">
            <a:blip r:embed="rId8"/>
            <a:srcRect t="13753"/>
            <a:stretch/>
          </p:blipFill>
          <p:spPr>
            <a:xfrm>
              <a:off x="641918" y="3572740"/>
              <a:ext cx="5560129" cy="2562674"/>
            </a:xfrm>
            <a:prstGeom prst="rect">
              <a:avLst/>
            </a:prstGeom>
          </p:spPr>
        </p:pic>
      </p:grpSp>
      <p:pic>
        <p:nvPicPr>
          <p:cNvPr id="1078" name="Picture 1077">
            <a:extLst>
              <a:ext uri="{FF2B5EF4-FFF2-40B4-BE49-F238E27FC236}">
                <a16:creationId xmlns:a16="http://schemas.microsoft.com/office/drawing/2014/main" id="{4814BD6B-0270-AB31-8ACB-313CC1F7C21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6179" b="34562"/>
          <a:stretch/>
        </p:blipFill>
        <p:spPr>
          <a:xfrm>
            <a:off x="7814164" y="1314281"/>
            <a:ext cx="2329544" cy="1796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13" name="TextBox 1112">
            <a:extLst>
              <a:ext uri="{FF2B5EF4-FFF2-40B4-BE49-F238E27FC236}">
                <a16:creationId xmlns:a16="http://schemas.microsoft.com/office/drawing/2014/main" id="{42A1EE7E-6F43-4174-2D59-6D62AACD2665}"/>
              </a:ext>
            </a:extLst>
          </p:cNvPr>
          <p:cNvSpPr txBox="1"/>
          <p:nvPr/>
        </p:nvSpPr>
        <p:spPr>
          <a:xfrm flipH="1">
            <a:off x="8085288" y="3067441"/>
            <a:ext cx="2797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7: Original Shapefile</a:t>
            </a:r>
          </a:p>
        </p:txBody>
      </p:sp>
      <p:grpSp>
        <p:nvGrpSpPr>
          <p:cNvPr id="1117" name="Group 1116">
            <a:extLst>
              <a:ext uri="{FF2B5EF4-FFF2-40B4-BE49-F238E27FC236}">
                <a16:creationId xmlns:a16="http://schemas.microsoft.com/office/drawing/2014/main" id="{CE4F9CA7-A081-3909-B730-093BFEA85DEE}"/>
              </a:ext>
            </a:extLst>
          </p:cNvPr>
          <p:cNvGrpSpPr/>
          <p:nvPr/>
        </p:nvGrpSpPr>
        <p:grpSpPr>
          <a:xfrm>
            <a:off x="403341" y="508022"/>
            <a:ext cx="11483859" cy="5917495"/>
            <a:chOff x="381143" y="510892"/>
            <a:chExt cx="11483859" cy="5917495"/>
          </a:xfrm>
        </p:grpSpPr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6F3B2CD7-4B21-D190-D09C-4C8399A2B2E2}"/>
                </a:ext>
              </a:extLst>
            </p:cNvPr>
            <p:cNvGrpSpPr/>
            <p:nvPr/>
          </p:nvGrpSpPr>
          <p:grpSpPr>
            <a:xfrm>
              <a:off x="381143" y="510892"/>
              <a:ext cx="11483859" cy="5917495"/>
              <a:chOff x="-4662221" y="3939814"/>
              <a:chExt cx="11483859" cy="5917495"/>
            </a:xfrm>
          </p:grpSpPr>
          <p:sp>
            <p:nvSpPr>
              <p:cNvPr id="1079" name="Rectangle: Rounded Corners 1078">
                <a:extLst>
                  <a:ext uri="{FF2B5EF4-FFF2-40B4-BE49-F238E27FC236}">
                    <a16:creationId xmlns:a16="http://schemas.microsoft.com/office/drawing/2014/main" id="{659A8355-BB7B-EBE9-93B2-3301AFCC8E2C}"/>
                  </a:ext>
                </a:extLst>
              </p:cNvPr>
              <p:cNvSpPr/>
              <p:nvPr/>
            </p:nvSpPr>
            <p:spPr>
              <a:xfrm>
                <a:off x="-4277656" y="4630505"/>
                <a:ext cx="11099294" cy="5226804"/>
              </a:xfrm>
              <a:custGeom>
                <a:avLst/>
                <a:gdLst>
                  <a:gd name="connsiteX0" fmla="*/ 0 w 10933535"/>
                  <a:gd name="connsiteY0" fmla="*/ 858379 h 5150169"/>
                  <a:gd name="connsiteX1" fmla="*/ 858379 w 10933535"/>
                  <a:gd name="connsiteY1" fmla="*/ 0 h 5150169"/>
                  <a:gd name="connsiteX2" fmla="*/ 10075156 w 10933535"/>
                  <a:gd name="connsiteY2" fmla="*/ 0 h 5150169"/>
                  <a:gd name="connsiteX3" fmla="*/ 10933535 w 10933535"/>
                  <a:gd name="connsiteY3" fmla="*/ 858379 h 5150169"/>
                  <a:gd name="connsiteX4" fmla="*/ 10933535 w 10933535"/>
                  <a:gd name="connsiteY4" fmla="*/ 4291790 h 5150169"/>
                  <a:gd name="connsiteX5" fmla="*/ 10075156 w 10933535"/>
                  <a:gd name="connsiteY5" fmla="*/ 5150169 h 5150169"/>
                  <a:gd name="connsiteX6" fmla="*/ 858379 w 10933535"/>
                  <a:gd name="connsiteY6" fmla="*/ 5150169 h 5150169"/>
                  <a:gd name="connsiteX7" fmla="*/ 0 w 10933535"/>
                  <a:gd name="connsiteY7" fmla="*/ 4291790 h 5150169"/>
                  <a:gd name="connsiteX8" fmla="*/ 0 w 10933535"/>
                  <a:gd name="connsiteY8" fmla="*/ 858379 h 5150169"/>
                  <a:gd name="connsiteX0" fmla="*/ 3042 w 10936577"/>
                  <a:gd name="connsiteY0" fmla="*/ 858379 h 5150169"/>
                  <a:gd name="connsiteX1" fmla="*/ 861421 w 10936577"/>
                  <a:gd name="connsiteY1" fmla="*/ 0 h 5150169"/>
                  <a:gd name="connsiteX2" fmla="*/ 10078198 w 10936577"/>
                  <a:gd name="connsiteY2" fmla="*/ 0 h 5150169"/>
                  <a:gd name="connsiteX3" fmla="*/ 10936577 w 10936577"/>
                  <a:gd name="connsiteY3" fmla="*/ 858379 h 5150169"/>
                  <a:gd name="connsiteX4" fmla="*/ 10936577 w 10936577"/>
                  <a:gd name="connsiteY4" fmla="*/ 4291790 h 5150169"/>
                  <a:gd name="connsiteX5" fmla="*/ 10078198 w 10936577"/>
                  <a:gd name="connsiteY5" fmla="*/ 5150169 h 5150169"/>
                  <a:gd name="connsiteX6" fmla="*/ 411841 w 10936577"/>
                  <a:gd name="connsiteY6" fmla="*/ 5119689 h 5150169"/>
                  <a:gd name="connsiteX7" fmla="*/ 3042 w 10936577"/>
                  <a:gd name="connsiteY7" fmla="*/ 4291790 h 5150169"/>
                  <a:gd name="connsiteX8" fmla="*/ 3042 w 10936577"/>
                  <a:gd name="connsiteY8" fmla="*/ 858379 h 5150169"/>
                  <a:gd name="connsiteX0" fmla="*/ 0 w 10933535"/>
                  <a:gd name="connsiteY0" fmla="*/ 858379 h 5150169"/>
                  <a:gd name="connsiteX1" fmla="*/ 858379 w 10933535"/>
                  <a:gd name="connsiteY1" fmla="*/ 0 h 5150169"/>
                  <a:gd name="connsiteX2" fmla="*/ 10075156 w 10933535"/>
                  <a:gd name="connsiteY2" fmla="*/ 0 h 5150169"/>
                  <a:gd name="connsiteX3" fmla="*/ 10933535 w 10933535"/>
                  <a:gd name="connsiteY3" fmla="*/ 858379 h 5150169"/>
                  <a:gd name="connsiteX4" fmla="*/ 10933535 w 10933535"/>
                  <a:gd name="connsiteY4" fmla="*/ 4291790 h 5150169"/>
                  <a:gd name="connsiteX5" fmla="*/ 10075156 w 10933535"/>
                  <a:gd name="connsiteY5" fmla="*/ 5150169 h 5150169"/>
                  <a:gd name="connsiteX6" fmla="*/ 553579 w 10933535"/>
                  <a:gd name="connsiteY6" fmla="*/ 5119689 h 5150169"/>
                  <a:gd name="connsiteX7" fmla="*/ 0 w 10933535"/>
                  <a:gd name="connsiteY7" fmla="*/ 4291790 h 5150169"/>
                  <a:gd name="connsiteX8" fmla="*/ 0 w 10933535"/>
                  <a:gd name="connsiteY8" fmla="*/ 858379 h 5150169"/>
                  <a:gd name="connsiteX0" fmla="*/ 0 w 10933535"/>
                  <a:gd name="connsiteY0" fmla="*/ 858379 h 5180705"/>
                  <a:gd name="connsiteX1" fmla="*/ 858379 w 10933535"/>
                  <a:gd name="connsiteY1" fmla="*/ 0 h 5180705"/>
                  <a:gd name="connsiteX2" fmla="*/ 10075156 w 10933535"/>
                  <a:gd name="connsiteY2" fmla="*/ 0 h 5180705"/>
                  <a:gd name="connsiteX3" fmla="*/ 10933535 w 10933535"/>
                  <a:gd name="connsiteY3" fmla="*/ 858379 h 5180705"/>
                  <a:gd name="connsiteX4" fmla="*/ 10933535 w 10933535"/>
                  <a:gd name="connsiteY4" fmla="*/ 4291790 h 5180705"/>
                  <a:gd name="connsiteX5" fmla="*/ 10075156 w 10933535"/>
                  <a:gd name="connsiteY5" fmla="*/ 5150169 h 5180705"/>
                  <a:gd name="connsiteX6" fmla="*/ 553579 w 10933535"/>
                  <a:gd name="connsiteY6" fmla="*/ 5119689 h 5180705"/>
                  <a:gd name="connsiteX7" fmla="*/ 22860 w 10933535"/>
                  <a:gd name="connsiteY7" fmla="*/ 4886150 h 5180705"/>
                  <a:gd name="connsiteX8" fmla="*/ 0 w 10933535"/>
                  <a:gd name="connsiteY8" fmla="*/ 858379 h 5180705"/>
                  <a:gd name="connsiteX0" fmla="*/ 0 w 10933535"/>
                  <a:gd name="connsiteY0" fmla="*/ 858379 h 5150169"/>
                  <a:gd name="connsiteX1" fmla="*/ 858379 w 10933535"/>
                  <a:gd name="connsiteY1" fmla="*/ 0 h 5150169"/>
                  <a:gd name="connsiteX2" fmla="*/ 10075156 w 10933535"/>
                  <a:gd name="connsiteY2" fmla="*/ 0 h 5150169"/>
                  <a:gd name="connsiteX3" fmla="*/ 10933535 w 10933535"/>
                  <a:gd name="connsiteY3" fmla="*/ 858379 h 5150169"/>
                  <a:gd name="connsiteX4" fmla="*/ 10933535 w 10933535"/>
                  <a:gd name="connsiteY4" fmla="*/ 4291790 h 5150169"/>
                  <a:gd name="connsiteX5" fmla="*/ 10075156 w 10933535"/>
                  <a:gd name="connsiteY5" fmla="*/ 5150169 h 5150169"/>
                  <a:gd name="connsiteX6" fmla="*/ 553579 w 10933535"/>
                  <a:gd name="connsiteY6" fmla="*/ 5119689 h 5150169"/>
                  <a:gd name="connsiteX7" fmla="*/ 22860 w 10933535"/>
                  <a:gd name="connsiteY7" fmla="*/ 4886150 h 5150169"/>
                  <a:gd name="connsiteX8" fmla="*/ 0 w 10933535"/>
                  <a:gd name="connsiteY8" fmla="*/ 858379 h 5150169"/>
                  <a:gd name="connsiteX0" fmla="*/ 0 w 10933535"/>
                  <a:gd name="connsiteY0" fmla="*/ 858379 h 5150169"/>
                  <a:gd name="connsiteX1" fmla="*/ 858379 w 10933535"/>
                  <a:gd name="connsiteY1" fmla="*/ 0 h 5150169"/>
                  <a:gd name="connsiteX2" fmla="*/ 10075156 w 10933535"/>
                  <a:gd name="connsiteY2" fmla="*/ 0 h 5150169"/>
                  <a:gd name="connsiteX3" fmla="*/ 10933535 w 10933535"/>
                  <a:gd name="connsiteY3" fmla="*/ 858379 h 5150169"/>
                  <a:gd name="connsiteX4" fmla="*/ 10933535 w 10933535"/>
                  <a:gd name="connsiteY4" fmla="*/ 4291790 h 5150169"/>
                  <a:gd name="connsiteX5" fmla="*/ 10075156 w 10933535"/>
                  <a:gd name="connsiteY5" fmla="*/ 5150169 h 5150169"/>
                  <a:gd name="connsiteX6" fmla="*/ 553579 w 10933535"/>
                  <a:gd name="connsiteY6" fmla="*/ 5119689 h 5150169"/>
                  <a:gd name="connsiteX7" fmla="*/ 22860 w 10933535"/>
                  <a:gd name="connsiteY7" fmla="*/ 4886150 h 5150169"/>
                  <a:gd name="connsiteX8" fmla="*/ 0 w 10933535"/>
                  <a:gd name="connsiteY8" fmla="*/ 858379 h 5150169"/>
                  <a:gd name="connsiteX0" fmla="*/ 0 w 10933535"/>
                  <a:gd name="connsiteY0" fmla="*/ 858379 h 5119689"/>
                  <a:gd name="connsiteX1" fmla="*/ 858379 w 10933535"/>
                  <a:gd name="connsiteY1" fmla="*/ 0 h 5119689"/>
                  <a:gd name="connsiteX2" fmla="*/ 10075156 w 10933535"/>
                  <a:gd name="connsiteY2" fmla="*/ 0 h 5119689"/>
                  <a:gd name="connsiteX3" fmla="*/ 10933535 w 10933535"/>
                  <a:gd name="connsiteY3" fmla="*/ 858379 h 5119689"/>
                  <a:gd name="connsiteX4" fmla="*/ 10933535 w 10933535"/>
                  <a:gd name="connsiteY4" fmla="*/ 4291790 h 5119689"/>
                  <a:gd name="connsiteX5" fmla="*/ 10227556 w 10933535"/>
                  <a:gd name="connsiteY5" fmla="*/ 5043489 h 5119689"/>
                  <a:gd name="connsiteX6" fmla="*/ 553579 w 10933535"/>
                  <a:gd name="connsiteY6" fmla="*/ 5119689 h 5119689"/>
                  <a:gd name="connsiteX7" fmla="*/ 22860 w 10933535"/>
                  <a:gd name="connsiteY7" fmla="*/ 4886150 h 5119689"/>
                  <a:gd name="connsiteX8" fmla="*/ 0 w 10933535"/>
                  <a:gd name="connsiteY8" fmla="*/ 858379 h 5119689"/>
                  <a:gd name="connsiteX0" fmla="*/ 0 w 10933535"/>
                  <a:gd name="connsiteY0" fmla="*/ 858379 h 5150169"/>
                  <a:gd name="connsiteX1" fmla="*/ 858379 w 10933535"/>
                  <a:gd name="connsiteY1" fmla="*/ 0 h 5150169"/>
                  <a:gd name="connsiteX2" fmla="*/ 10075156 w 10933535"/>
                  <a:gd name="connsiteY2" fmla="*/ 0 h 5150169"/>
                  <a:gd name="connsiteX3" fmla="*/ 10933535 w 10933535"/>
                  <a:gd name="connsiteY3" fmla="*/ 858379 h 5150169"/>
                  <a:gd name="connsiteX4" fmla="*/ 10933535 w 10933535"/>
                  <a:gd name="connsiteY4" fmla="*/ 4291790 h 5150169"/>
                  <a:gd name="connsiteX5" fmla="*/ 10250416 w 10933535"/>
                  <a:gd name="connsiteY5" fmla="*/ 5150169 h 5150169"/>
                  <a:gd name="connsiteX6" fmla="*/ 553579 w 10933535"/>
                  <a:gd name="connsiteY6" fmla="*/ 5119689 h 5150169"/>
                  <a:gd name="connsiteX7" fmla="*/ 22860 w 10933535"/>
                  <a:gd name="connsiteY7" fmla="*/ 4886150 h 5150169"/>
                  <a:gd name="connsiteX8" fmla="*/ 0 w 10933535"/>
                  <a:gd name="connsiteY8" fmla="*/ 858379 h 5150169"/>
                  <a:gd name="connsiteX0" fmla="*/ 0 w 10933535"/>
                  <a:gd name="connsiteY0" fmla="*/ 858379 h 5150169"/>
                  <a:gd name="connsiteX1" fmla="*/ 858379 w 10933535"/>
                  <a:gd name="connsiteY1" fmla="*/ 0 h 5150169"/>
                  <a:gd name="connsiteX2" fmla="*/ 10075156 w 10933535"/>
                  <a:gd name="connsiteY2" fmla="*/ 0 h 5150169"/>
                  <a:gd name="connsiteX3" fmla="*/ 10933535 w 10933535"/>
                  <a:gd name="connsiteY3" fmla="*/ 858379 h 5150169"/>
                  <a:gd name="connsiteX4" fmla="*/ 10933535 w 10933535"/>
                  <a:gd name="connsiteY4" fmla="*/ 4512770 h 5150169"/>
                  <a:gd name="connsiteX5" fmla="*/ 10250416 w 10933535"/>
                  <a:gd name="connsiteY5" fmla="*/ 5150169 h 5150169"/>
                  <a:gd name="connsiteX6" fmla="*/ 553579 w 10933535"/>
                  <a:gd name="connsiteY6" fmla="*/ 5119689 h 5150169"/>
                  <a:gd name="connsiteX7" fmla="*/ 22860 w 10933535"/>
                  <a:gd name="connsiteY7" fmla="*/ 4886150 h 5150169"/>
                  <a:gd name="connsiteX8" fmla="*/ 0 w 10933535"/>
                  <a:gd name="connsiteY8" fmla="*/ 858379 h 5150169"/>
                  <a:gd name="connsiteX0" fmla="*/ 22860 w 10956395"/>
                  <a:gd name="connsiteY0" fmla="*/ 858379 h 5150169"/>
                  <a:gd name="connsiteX1" fmla="*/ 881239 w 10956395"/>
                  <a:gd name="connsiteY1" fmla="*/ 0 h 5150169"/>
                  <a:gd name="connsiteX2" fmla="*/ 10098016 w 10956395"/>
                  <a:gd name="connsiteY2" fmla="*/ 0 h 5150169"/>
                  <a:gd name="connsiteX3" fmla="*/ 10956395 w 10956395"/>
                  <a:gd name="connsiteY3" fmla="*/ 858379 h 5150169"/>
                  <a:gd name="connsiteX4" fmla="*/ 10956395 w 10956395"/>
                  <a:gd name="connsiteY4" fmla="*/ 4512770 h 5150169"/>
                  <a:gd name="connsiteX5" fmla="*/ 10273276 w 10956395"/>
                  <a:gd name="connsiteY5" fmla="*/ 5150169 h 5150169"/>
                  <a:gd name="connsiteX6" fmla="*/ 576439 w 10956395"/>
                  <a:gd name="connsiteY6" fmla="*/ 5119689 h 5150169"/>
                  <a:gd name="connsiteX7" fmla="*/ 0 w 10956395"/>
                  <a:gd name="connsiteY7" fmla="*/ 4874720 h 5150169"/>
                  <a:gd name="connsiteX8" fmla="*/ 22860 w 10956395"/>
                  <a:gd name="connsiteY8" fmla="*/ 858379 h 5150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956395" h="5150169">
                    <a:moveTo>
                      <a:pt x="22860" y="858379"/>
                    </a:moveTo>
                    <a:cubicBezTo>
                      <a:pt x="22860" y="384309"/>
                      <a:pt x="407169" y="0"/>
                      <a:pt x="881239" y="0"/>
                    </a:cubicBezTo>
                    <a:lnTo>
                      <a:pt x="10098016" y="0"/>
                    </a:lnTo>
                    <a:cubicBezTo>
                      <a:pt x="10572086" y="0"/>
                      <a:pt x="10956395" y="384309"/>
                      <a:pt x="10956395" y="858379"/>
                    </a:cubicBezTo>
                    <a:lnTo>
                      <a:pt x="10956395" y="4512770"/>
                    </a:lnTo>
                    <a:cubicBezTo>
                      <a:pt x="10956395" y="4986840"/>
                      <a:pt x="10747346" y="5150169"/>
                      <a:pt x="10273276" y="5150169"/>
                    </a:cubicBezTo>
                    <a:lnTo>
                      <a:pt x="576439" y="5119689"/>
                    </a:lnTo>
                    <a:cubicBezTo>
                      <a:pt x="102369" y="5119689"/>
                      <a:pt x="30480" y="4952550"/>
                      <a:pt x="0" y="4874720"/>
                    </a:cubicBezTo>
                    <a:lnTo>
                      <a:pt x="22860" y="8583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1076" name="Group 1075">
                <a:extLst>
                  <a:ext uri="{FF2B5EF4-FFF2-40B4-BE49-F238E27FC236}">
                    <a16:creationId xmlns:a16="http://schemas.microsoft.com/office/drawing/2014/main" id="{517E93B6-F483-4DA7-92AC-DA491FBE0D95}"/>
                  </a:ext>
                </a:extLst>
              </p:cNvPr>
              <p:cNvGrpSpPr/>
              <p:nvPr/>
            </p:nvGrpSpPr>
            <p:grpSpPr>
              <a:xfrm>
                <a:off x="-4662221" y="5965832"/>
                <a:ext cx="3474684" cy="2170301"/>
                <a:chOff x="3860506" y="1904221"/>
                <a:chExt cx="3350827" cy="2907175"/>
              </a:xfrm>
            </p:grpSpPr>
            <p:pic>
              <p:nvPicPr>
                <p:cNvPr id="1074" name="Picture 1073">
                  <a:extLst>
                    <a:ext uri="{FF2B5EF4-FFF2-40B4-BE49-F238E27FC236}">
                      <a16:creationId xmlns:a16="http://schemas.microsoft.com/office/drawing/2014/main" id="{C6CDD428-1048-EBEE-89AE-680045FDFD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60506" y="1904221"/>
                  <a:ext cx="3350827" cy="233100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075" name="TextBox 1074">
                  <a:extLst>
                    <a:ext uri="{FF2B5EF4-FFF2-40B4-BE49-F238E27FC236}">
                      <a16:creationId xmlns:a16="http://schemas.microsoft.com/office/drawing/2014/main" id="{63D7CF9E-8F88-6228-94F5-85DBF38AA737}"/>
                    </a:ext>
                  </a:extLst>
                </p:cNvPr>
                <p:cNvSpPr txBox="1"/>
                <p:nvPr/>
              </p:nvSpPr>
              <p:spPr>
                <a:xfrm flipH="1">
                  <a:off x="4182430" y="4316666"/>
                  <a:ext cx="2698784" cy="4947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latin typeface="Baskerville Old Face" panose="02020602080505020303" pitchFamily="18" charset="0"/>
                    </a:rPr>
                    <a:t>Fig 11: Merge Plugin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F94983B-73CF-5813-283A-4FB9E04E179E}"/>
                  </a:ext>
                </a:extLst>
              </p:cNvPr>
              <p:cNvGrpSpPr/>
              <p:nvPr/>
            </p:nvGrpSpPr>
            <p:grpSpPr>
              <a:xfrm>
                <a:off x="-1889864" y="7926038"/>
                <a:ext cx="4766062" cy="1870121"/>
                <a:chOff x="2388908" y="4504329"/>
                <a:chExt cx="5175042" cy="2571867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278C4912-0F96-AB9E-53DF-4D60335FA61A}"/>
                    </a:ext>
                  </a:extLst>
                </p:cNvPr>
                <p:cNvGrpSpPr/>
                <p:nvPr/>
              </p:nvGrpSpPr>
              <p:grpSpPr>
                <a:xfrm>
                  <a:off x="2388908" y="4504329"/>
                  <a:ext cx="5175042" cy="1942852"/>
                  <a:chOff x="2344291" y="4729062"/>
                  <a:chExt cx="5175042" cy="1798320"/>
                </a:xfrm>
              </p:grpSpPr>
              <p:pic>
                <p:nvPicPr>
                  <p:cNvPr id="32" name="Picture 31" descr="A screenshot of a computer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309EE2DC-9E8B-2BAB-91FB-07F22749EF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87414" y="4729062"/>
                    <a:ext cx="3931919" cy="17983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D0AB689F-CD1D-3F87-2FDC-5F3447D214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344291" y="5151275"/>
                    <a:ext cx="951724" cy="759004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1030" name="TextBox 1029">
                  <a:extLst>
                    <a:ext uri="{FF2B5EF4-FFF2-40B4-BE49-F238E27FC236}">
                      <a16:creationId xmlns:a16="http://schemas.microsoft.com/office/drawing/2014/main" id="{9D91FD87-27F7-8799-6CFE-6744F1DF0460}"/>
                    </a:ext>
                  </a:extLst>
                </p:cNvPr>
                <p:cNvSpPr txBox="1"/>
                <p:nvPr/>
              </p:nvSpPr>
              <p:spPr>
                <a:xfrm flipH="1">
                  <a:off x="4150874" y="6568276"/>
                  <a:ext cx="2697711" cy="5079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latin typeface="Baskerville Old Face" panose="02020602080505020303" pitchFamily="18" charset="0"/>
                    </a:rPr>
                    <a:t>Fig 13: Split Into N Parts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BDDF773-7782-40C2-4507-181E9C18D7D4}"/>
                  </a:ext>
                </a:extLst>
              </p:cNvPr>
              <p:cNvGrpSpPr/>
              <p:nvPr/>
            </p:nvGrpSpPr>
            <p:grpSpPr>
              <a:xfrm>
                <a:off x="3171698" y="3939814"/>
                <a:ext cx="3311336" cy="5877266"/>
                <a:chOff x="401179" y="192586"/>
                <a:chExt cx="3311336" cy="587726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2CA5BE87-438C-7A40-9501-C907D08B182E}"/>
                    </a:ext>
                  </a:extLst>
                </p:cNvPr>
                <p:cNvGrpSpPr/>
                <p:nvPr/>
              </p:nvGrpSpPr>
              <p:grpSpPr>
                <a:xfrm>
                  <a:off x="401179" y="192586"/>
                  <a:ext cx="3311336" cy="5488893"/>
                  <a:chOff x="422943" y="329781"/>
                  <a:chExt cx="3311336" cy="5488893"/>
                </a:xfrm>
              </p:grpSpPr>
              <p:pic>
                <p:nvPicPr>
                  <p:cNvPr id="38" name="Picture 37">
                    <a:extLst>
                      <a:ext uri="{FF2B5EF4-FFF2-40B4-BE49-F238E27FC236}">
                        <a16:creationId xmlns:a16="http://schemas.microsoft.com/office/drawing/2014/main" id="{A2CF4E1E-FDF8-B557-F8B9-F30B2D14AE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943" y="1373208"/>
                    <a:ext cx="3311336" cy="4445466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4A0BE006-9026-FA2F-01EF-5B40626285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780037" y="329781"/>
                    <a:ext cx="711877" cy="84180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1027" name="TextBox 1026">
                  <a:extLst>
                    <a:ext uri="{FF2B5EF4-FFF2-40B4-BE49-F238E27FC236}">
                      <a16:creationId xmlns:a16="http://schemas.microsoft.com/office/drawing/2014/main" id="{148A56ED-3721-760B-215E-0732E5C1D8BE}"/>
                    </a:ext>
                  </a:extLst>
                </p:cNvPr>
                <p:cNvSpPr txBox="1"/>
                <p:nvPr/>
              </p:nvSpPr>
              <p:spPr>
                <a:xfrm flipH="1">
                  <a:off x="645758" y="5700520"/>
                  <a:ext cx="29169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latin typeface="Baskerville Old Face" panose="02020602080505020303" pitchFamily="18" charset="0"/>
                    </a:rPr>
                    <a:t>Fig 14: Split Into Two Parts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9FB94A5-E570-6FF2-6565-6B42F32FD058}"/>
                  </a:ext>
                </a:extLst>
              </p:cNvPr>
              <p:cNvGrpSpPr/>
              <p:nvPr/>
            </p:nvGrpSpPr>
            <p:grpSpPr>
              <a:xfrm>
                <a:off x="-763686" y="5120814"/>
                <a:ext cx="3621182" cy="2547070"/>
                <a:chOff x="3545318" y="1125204"/>
                <a:chExt cx="3997042" cy="283754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9CF0ABC-E66D-76B3-54A0-082C199A0FE8}"/>
                    </a:ext>
                  </a:extLst>
                </p:cNvPr>
                <p:cNvGrpSpPr/>
                <p:nvPr/>
              </p:nvGrpSpPr>
              <p:grpSpPr>
                <a:xfrm>
                  <a:off x="3545318" y="1125204"/>
                  <a:ext cx="3997042" cy="2306277"/>
                  <a:chOff x="3544259" y="1496508"/>
                  <a:chExt cx="3997042" cy="2438045"/>
                </a:xfrm>
              </p:grpSpPr>
              <p:pic>
                <p:nvPicPr>
                  <p:cNvPr id="17" name="Picture 16" descr="A screenshot of a computer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768A3E7-8AAF-E331-7C0F-113E6BA4B7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44259" y="2136233"/>
                    <a:ext cx="3997042" cy="17983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535D9668-24A0-CB64-A4CA-49A7601545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130517" y="1496508"/>
                    <a:ext cx="936143" cy="498099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1028" name="TextBox 1027">
                  <a:extLst>
                    <a:ext uri="{FF2B5EF4-FFF2-40B4-BE49-F238E27FC236}">
                      <a16:creationId xmlns:a16="http://schemas.microsoft.com/office/drawing/2014/main" id="{E212F316-9B03-CFE8-260E-4BA509046CB5}"/>
                    </a:ext>
                  </a:extLst>
                </p:cNvPr>
                <p:cNvSpPr txBox="1"/>
                <p:nvPr/>
              </p:nvSpPr>
              <p:spPr>
                <a:xfrm flipH="1">
                  <a:off x="4092556" y="3551299"/>
                  <a:ext cx="2703628" cy="411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latin typeface="Baskerville Old Face" panose="02020602080505020303" pitchFamily="18" charset="0"/>
                    </a:rPr>
                    <a:t>Fig 12: Merge Two Plots</a:t>
                  </a:r>
                </a:p>
              </p:txBody>
            </p:sp>
          </p:grpSp>
        </p:grpSp>
        <p:pic>
          <p:nvPicPr>
            <p:cNvPr id="1115" name="Picture 1114">
              <a:extLst>
                <a:ext uri="{FF2B5EF4-FFF2-40B4-BE49-F238E27FC236}">
                  <a16:creationId xmlns:a16="http://schemas.microsoft.com/office/drawing/2014/main" id="{8B52B9E6-625A-6B71-241C-C522E8CD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87498" y="1586996"/>
              <a:ext cx="799359" cy="799359"/>
            </a:xfrm>
            <a:prstGeom prst="rect">
              <a:avLst/>
            </a:prstGeom>
          </p:spPr>
        </p:pic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007F3A99-DC25-D51F-4208-E48F73156A7F}"/>
              </a:ext>
            </a:extLst>
          </p:cNvPr>
          <p:cNvGrpSpPr/>
          <p:nvPr/>
        </p:nvGrpSpPr>
        <p:grpSpPr>
          <a:xfrm>
            <a:off x="388665" y="358839"/>
            <a:ext cx="11800800" cy="6140321"/>
            <a:chOff x="388665" y="358839"/>
            <a:chExt cx="11800800" cy="6140321"/>
          </a:xfrm>
        </p:grpSpPr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B134C17A-FA33-BFFF-34B2-94839DB30373}"/>
                </a:ext>
              </a:extLst>
            </p:cNvPr>
            <p:cNvSpPr/>
            <p:nvPr/>
          </p:nvSpPr>
          <p:spPr>
            <a:xfrm>
              <a:off x="388665" y="358839"/>
              <a:ext cx="11336333" cy="6140321"/>
            </a:xfrm>
            <a:custGeom>
              <a:avLst/>
              <a:gdLst>
                <a:gd name="connsiteX0" fmla="*/ 8974414 w 11336333"/>
                <a:gd name="connsiteY0" fmla="*/ 0 h 6140321"/>
                <a:gd name="connsiteX1" fmla="*/ 10603957 w 11336333"/>
                <a:gd name="connsiteY1" fmla="*/ 0 h 6140321"/>
                <a:gd name="connsiteX2" fmla="*/ 10603957 w 11336333"/>
                <a:gd name="connsiteY2" fmla="*/ 968414 h 6140321"/>
                <a:gd name="connsiteX3" fmla="*/ 10688407 w 11336333"/>
                <a:gd name="connsiteY3" fmla="*/ 968414 h 6140321"/>
                <a:gd name="connsiteX4" fmla="*/ 11336333 w 11336333"/>
                <a:gd name="connsiteY4" fmla="*/ 1422334 h 6140321"/>
                <a:gd name="connsiteX5" fmla="*/ 11316013 w 11336333"/>
                <a:gd name="connsiteY5" fmla="*/ 5491390 h 6140321"/>
                <a:gd name="connsiteX6" fmla="*/ 10630580 w 11336333"/>
                <a:gd name="connsiteY6" fmla="*/ 6130230 h 6140321"/>
                <a:gd name="connsiteX7" fmla="*/ 1032976 w 11336333"/>
                <a:gd name="connsiteY7" fmla="*/ 6140321 h 6140321"/>
                <a:gd name="connsiteX8" fmla="*/ 17703 w 11336333"/>
                <a:gd name="connsiteY8" fmla="*/ 5325838 h 6140321"/>
                <a:gd name="connsiteX9" fmla="*/ 0 w 11336333"/>
                <a:gd name="connsiteY9" fmla="*/ 1737293 h 6140321"/>
                <a:gd name="connsiteX10" fmla="*/ 1206727 w 11336333"/>
                <a:gd name="connsiteY10" fmla="*/ 968414 h 6140321"/>
                <a:gd name="connsiteX11" fmla="*/ 8974414 w 11336333"/>
                <a:gd name="connsiteY11" fmla="*/ 968414 h 61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36333" h="6140321">
                  <a:moveTo>
                    <a:pt x="8974414" y="0"/>
                  </a:moveTo>
                  <a:lnTo>
                    <a:pt x="10603957" y="0"/>
                  </a:lnTo>
                  <a:lnTo>
                    <a:pt x="10603957" y="968414"/>
                  </a:lnTo>
                  <a:lnTo>
                    <a:pt x="10688407" y="968414"/>
                  </a:lnTo>
                  <a:cubicBezTo>
                    <a:pt x="11164082" y="968414"/>
                    <a:pt x="11336333" y="947192"/>
                    <a:pt x="11336333" y="1422334"/>
                  </a:cubicBezTo>
                  <a:lnTo>
                    <a:pt x="11316013" y="5491390"/>
                  </a:lnTo>
                  <a:cubicBezTo>
                    <a:pt x="11316013" y="5966532"/>
                    <a:pt x="11106256" y="6130230"/>
                    <a:pt x="10630580" y="6130230"/>
                  </a:cubicBezTo>
                  <a:lnTo>
                    <a:pt x="1032976" y="6140321"/>
                  </a:lnTo>
                  <a:cubicBezTo>
                    <a:pt x="557300" y="6140321"/>
                    <a:pt x="48286" y="5403844"/>
                    <a:pt x="17703" y="5325838"/>
                  </a:cubicBezTo>
                  <a:lnTo>
                    <a:pt x="0" y="1737293"/>
                  </a:lnTo>
                  <a:cubicBezTo>
                    <a:pt x="0" y="1262151"/>
                    <a:pt x="731051" y="968414"/>
                    <a:pt x="1206727" y="968414"/>
                  </a:cubicBezTo>
                  <a:lnTo>
                    <a:pt x="8974414" y="9684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81BAFBC-325A-9D17-B60A-6B9E6318E0C5}"/>
                </a:ext>
              </a:extLst>
            </p:cNvPr>
            <p:cNvGrpSpPr/>
            <p:nvPr/>
          </p:nvGrpSpPr>
          <p:grpSpPr>
            <a:xfrm>
              <a:off x="1303858" y="1786308"/>
              <a:ext cx="4116531" cy="1886876"/>
              <a:chOff x="7895882" y="1397524"/>
              <a:chExt cx="3849421" cy="1701127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C19CEA6-8F43-804D-BC69-4936CE2BB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164"/>
              <a:stretch/>
            </p:blipFill>
            <p:spPr>
              <a:xfrm>
                <a:off x="7895882" y="1397524"/>
                <a:ext cx="3849421" cy="17011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032" name="Picture 1031">
                <a:extLst>
                  <a:ext uri="{FF2B5EF4-FFF2-40B4-BE49-F238E27FC236}">
                    <a16:creationId xmlns:a16="http://schemas.microsoft.com/office/drawing/2014/main" id="{170913E9-1134-1360-3D81-9A4F1864D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08082" y="1424137"/>
                <a:ext cx="266360" cy="2663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1935C8EA-B2D5-D0CB-244A-EFD15733AC0A}"/>
                </a:ext>
              </a:extLst>
            </p:cNvPr>
            <p:cNvSpPr txBox="1"/>
            <p:nvPr/>
          </p:nvSpPr>
          <p:spPr>
            <a:xfrm flipH="1">
              <a:off x="1137658" y="3845662"/>
              <a:ext cx="450171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latin typeface="Baskerville Old Face" panose="02020602080505020303" pitchFamily="18" charset="0"/>
                </a:rPr>
                <a:t>Fig 15 :Unique Id Of Plots To Latitude &amp; Longitude</a:t>
              </a:r>
            </a:p>
          </p:txBody>
        </p:sp>
        <p:pic>
          <p:nvPicPr>
            <p:cNvPr id="1122" name="Picture 1121">
              <a:extLst>
                <a:ext uri="{FF2B5EF4-FFF2-40B4-BE49-F238E27FC236}">
                  <a16:creationId xmlns:a16="http://schemas.microsoft.com/office/drawing/2014/main" id="{D3DEBCFD-E339-5641-425C-A151A4C24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37503" y="4801528"/>
              <a:ext cx="9674709" cy="6800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25" name="Picture 1124">
              <a:extLst>
                <a:ext uri="{FF2B5EF4-FFF2-40B4-BE49-F238E27FC236}">
                  <a16:creationId xmlns:a16="http://schemas.microsoft.com/office/drawing/2014/main" id="{341CFD83-FA79-EAC5-1F62-8B2A48B93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816050" y="1689021"/>
              <a:ext cx="3963695" cy="2001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B4B93E52-CA09-6C33-101A-47F3A80845CF}"/>
                </a:ext>
              </a:extLst>
            </p:cNvPr>
            <p:cNvSpPr txBox="1"/>
            <p:nvPr/>
          </p:nvSpPr>
          <p:spPr>
            <a:xfrm flipH="1">
              <a:off x="7687755" y="3765852"/>
              <a:ext cx="450171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latin typeface="Baskerville Old Face" panose="02020602080505020303" pitchFamily="18" charset="0"/>
                </a:rPr>
                <a:t>Fig 16 : Generating Output</a:t>
              </a:r>
            </a:p>
          </p:txBody>
        </p:sp>
        <p:sp>
          <p:nvSpPr>
            <p:cNvPr id="1127" name="TextBox 1126">
              <a:extLst>
                <a:ext uri="{FF2B5EF4-FFF2-40B4-BE49-F238E27FC236}">
                  <a16:creationId xmlns:a16="http://schemas.microsoft.com/office/drawing/2014/main" id="{AD16B995-30E3-A3FA-C4E5-0B52776CBEBA}"/>
                </a:ext>
              </a:extLst>
            </p:cNvPr>
            <p:cNvSpPr txBox="1"/>
            <p:nvPr/>
          </p:nvSpPr>
          <p:spPr>
            <a:xfrm flipH="1">
              <a:off x="4310686" y="5665228"/>
              <a:ext cx="485896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latin typeface="Baskerville Old Face" panose="02020602080505020303" pitchFamily="18" charset="0"/>
                </a:rPr>
                <a:t>Fig 17: Details of Latitude , Longitude and Unique 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089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ircular approach to bioeconomy: Novamont among the speakers at World Bio Markets">
            <a:extLst>
              <a:ext uri="{FF2B5EF4-FFF2-40B4-BE49-F238E27FC236}">
                <a16:creationId xmlns:a16="http://schemas.microsoft.com/office/drawing/2014/main" id="{80E8EA6B-A5D9-27E4-A694-79FB8135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FBD7C8-29B4-3560-690A-2CA7709FD97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66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en-IN" sz="800" u="sng" kern="0" dirty="0">
              <a:ln w="0">
                <a:noFill/>
              </a:ln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23053-5B38-2805-D197-F3C53408E61A}"/>
              </a:ext>
            </a:extLst>
          </p:cNvPr>
          <p:cNvSpPr txBox="1"/>
          <p:nvPr/>
        </p:nvSpPr>
        <p:spPr>
          <a:xfrm>
            <a:off x="5014675" y="-698868"/>
            <a:ext cx="271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CONTENTS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CA518E-A044-8C1E-9654-ED9FD8B18979}"/>
              </a:ext>
            </a:extLst>
          </p:cNvPr>
          <p:cNvSpPr/>
          <p:nvPr/>
        </p:nvSpPr>
        <p:spPr>
          <a:xfrm>
            <a:off x="904306" y="10303941"/>
            <a:ext cx="1381762" cy="1117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DDE3B1-BD16-6491-BEB4-400D5A5D0AC9}"/>
              </a:ext>
            </a:extLst>
          </p:cNvPr>
          <p:cNvGrpSpPr/>
          <p:nvPr/>
        </p:nvGrpSpPr>
        <p:grpSpPr>
          <a:xfrm>
            <a:off x="-7575078" y="6858000"/>
            <a:ext cx="1692000" cy="1404000"/>
            <a:chOff x="957437" y="1240558"/>
            <a:chExt cx="1692000" cy="1404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10AD7EB-6602-9049-D14B-2408006CC7AC}"/>
                </a:ext>
              </a:extLst>
            </p:cNvPr>
            <p:cNvSpPr/>
            <p:nvPr/>
          </p:nvSpPr>
          <p:spPr>
            <a:xfrm>
              <a:off x="957437" y="12405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</a:t>
              </a:r>
            </a:p>
            <a:p>
              <a:pPr algn="ctr"/>
              <a:r>
                <a:rPr lang="en-IN" sz="175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WHAT ARE PLUGINS?</a:t>
              </a:r>
              <a:endParaRPr lang="en-IN" sz="175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356F5A-6EB0-CB07-5861-DDB0368E87A9}"/>
                </a:ext>
              </a:extLst>
            </p:cNvPr>
            <p:cNvCxnSpPr/>
            <p:nvPr/>
          </p:nvCxnSpPr>
          <p:spPr>
            <a:xfrm>
              <a:off x="1079518" y="182850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141755-4CCB-1A50-284E-07816E74E6E0}"/>
              </a:ext>
            </a:extLst>
          </p:cNvPr>
          <p:cNvGrpSpPr/>
          <p:nvPr/>
        </p:nvGrpSpPr>
        <p:grpSpPr>
          <a:xfrm>
            <a:off x="-4690921" y="6880245"/>
            <a:ext cx="1692000" cy="1404000"/>
            <a:chOff x="3858719" y="1227941"/>
            <a:chExt cx="1692000" cy="14040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7C9AD1-570B-8332-EA24-A76556CC002D}"/>
                </a:ext>
              </a:extLst>
            </p:cNvPr>
            <p:cNvSpPr/>
            <p:nvPr/>
          </p:nvSpPr>
          <p:spPr>
            <a:xfrm>
              <a:off x="3858719" y="122794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2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PLUGINS CREATION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77EFFC2-FA5B-17F3-0089-D19B8D492779}"/>
                </a:ext>
              </a:extLst>
            </p:cNvPr>
            <p:cNvCxnSpPr/>
            <p:nvPr/>
          </p:nvCxnSpPr>
          <p:spPr>
            <a:xfrm>
              <a:off x="3935334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C2A7332-5B75-045D-72C8-076F4DA1B5FB}"/>
              </a:ext>
            </a:extLst>
          </p:cNvPr>
          <p:cNvGrpSpPr/>
          <p:nvPr/>
        </p:nvGrpSpPr>
        <p:grpSpPr>
          <a:xfrm>
            <a:off x="-1820159" y="6880244"/>
            <a:ext cx="1692000" cy="1404000"/>
            <a:chOff x="6729481" y="1227940"/>
            <a:chExt cx="1692000" cy="1404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41387F-851B-E978-ECFA-7DA1F51261A9}"/>
                </a:ext>
              </a:extLst>
            </p:cNvPr>
            <p:cNvSpPr/>
            <p:nvPr/>
          </p:nvSpPr>
          <p:spPr>
            <a:xfrm>
              <a:off x="6729481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3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DESIGNED</a:t>
              </a:r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 PLUGINS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AEC1F8-F04C-D9C9-1D05-3C02E674FA1D}"/>
                </a:ext>
              </a:extLst>
            </p:cNvPr>
            <p:cNvCxnSpPr/>
            <p:nvPr/>
          </p:nvCxnSpPr>
          <p:spPr>
            <a:xfrm>
              <a:off x="6862518" y="182715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7BDCCB-E12E-6799-B5C1-F6F66AE37E96}"/>
              </a:ext>
            </a:extLst>
          </p:cNvPr>
          <p:cNvGrpSpPr/>
          <p:nvPr/>
        </p:nvGrpSpPr>
        <p:grpSpPr>
          <a:xfrm>
            <a:off x="132080" y="152515"/>
            <a:ext cx="11938000" cy="6309245"/>
            <a:chOff x="9619423" y="1227940"/>
            <a:chExt cx="1692000" cy="1404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CE9A283-DFA6-9BD9-879A-A53CEB753703}"/>
                </a:ext>
              </a:extLst>
            </p:cNvPr>
            <p:cNvSpPr/>
            <p:nvPr/>
          </p:nvSpPr>
          <p:spPr>
            <a:xfrm>
              <a:off x="9619423" y="1227940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4</a:t>
              </a:r>
            </a:p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SPLIT</a:t>
              </a: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endParaRPr lang="en-IN" sz="320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101C3C-2EE7-F8B4-7E89-BC8236E54E4F}"/>
                </a:ext>
              </a:extLst>
            </p:cNvPr>
            <p:cNvCxnSpPr/>
            <p:nvPr/>
          </p:nvCxnSpPr>
          <p:spPr>
            <a:xfrm>
              <a:off x="9752460" y="18501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68786-A05E-C051-6EDA-1141E075649A}"/>
              </a:ext>
            </a:extLst>
          </p:cNvPr>
          <p:cNvGrpSpPr/>
          <p:nvPr/>
        </p:nvGrpSpPr>
        <p:grpSpPr>
          <a:xfrm>
            <a:off x="-7585509" y="8557162"/>
            <a:ext cx="1692000" cy="1404000"/>
            <a:chOff x="964131" y="2904858"/>
            <a:chExt cx="1692000" cy="14040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9977B4A-0AE9-821B-9F49-9485833C9B90}"/>
                </a:ext>
              </a:extLst>
            </p:cNvPr>
            <p:cNvSpPr/>
            <p:nvPr/>
          </p:nvSpPr>
          <p:spPr>
            <a:xfrm>
              <a:off x="964131" y="290485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5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WORKING OF MERGE PLUGIN</a:t>
              </a:r>
              <a:endParaRPr lang="en-IN" sz="14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AED79E-10C2-C96E-BCEA-B8DA4D448D66}"/>
                </a:ext>
              </a:extLst>
            </p:cNvPr>
            <p:cNvCxnSpPr/>
            <p:nvPr/>
          </p:nvCxnSpPr>
          <p:spPr>
            <a:xfrm>
              <a:off x="1107599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4679FE-7F32-4703-B35F-7C23C2E86261}"/>
              </a:ext>
            </a:extLst>
          </p:cNvPr>
          <p:cNvGrpSpPr/>
          <p:nvPr/>
        </p:nvGrpSpPr>
        <p:grpSpPr>
          <a:xfrm>
            <a:off x="-7575078" y="10260566"/>
            <a:ext cx="1692000" cy="1404000"/>
            <a:chOff x="974562" y="4608262"/>
            <a:chExt cx="1692000" cy="14040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D69A73-B7C2-EF39-48F6-103556D2948D}"/>
                </a:ext>
              </a:extLst>
            </p:cNvPr>
            <p:cNvSpPr/>
            <p:nvPr/>
          </p:nvSpPr>
          <p:spPr>
            <a:xfrm>
              <a:off x="974562" y="460826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9</a:t>
              </a:r>
            </a:p>
            <a:p>
              <a:pPr algn="ctr"/>
              <a:r>
                <a:rPr lang="en-IN" sz="18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DATABASE DIAGRAM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E91FB-C50E-2DC2-FCC3-FA57689EFF9F}"/>
                </a:ext>
              </a:extLst>
            </p:cNvPr>
            <p:cNvCxnSpPr/>
            <p:nvPr/>
          </p:nvCxnSpPr>
          <p:spPr>
            <a:xfrm>
              <a:off x="1107599" y="5238067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8EF0F7-5AB0-B06B-D8C4-AEAADE5CB531}"/>
              </a:ext>
            </a:extLst>
          </p:cNvPr>
          <p:cNvGrpSpPr/>
          <p:nvPr/>
        </p:nvGrpSpPr>
        <p:grpSpPr>
          <a:xfrm>
            <a:off x="-4701352" y="8570406"/>
            <a:ext cx="1692000" cy="1404000"/>
            <a:chOff x="3848288" y="2918102"/>
            <a:chExt cx="1692000" cy="1404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24E1EB-20E5-8D89-70D6-1376743C6674}"/>
                </a:ext>
              </a:extLst>
            </p:cNvPr>
            <p:cNvSpPr/>
            <p:nvPr/>
          </p:nvSpPr>
          <p:spPr>
            <a:xfrm>
              <a:off x="3848288" y="2918102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6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H/W &amp; S/W REQUIREMENT</a:t>
              </a:r>
              <a:endParaRPr lang="en-IN" sz="14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B770CF-499C-D3E0-47E7-ECB4325FC55D}"/>
                </a:ext>
              </a:extLst>
            </p:cNvPr>
            <p:cNvCxnSpPr/>
            <p:nvPr/>
          </p:nvCxnSpPr>
          <p:spPr>
            <a:xfrm>
              <a:off x="3935334" y="3620102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51EED1-E4D2-64F7-8458-E36AB9339FB1}"/>
              </a:ext>
            </a:extLst>
          </p:cNvPr>
          <p:cNvGrpSpPr/>
          <p:nvPr/>
        </p:nvGrpSpPr>
        <p:grpSpPr>
          <a:xfrm>
            <a:off x="-4690921" y="10260567"/>
            <a:ext cx="1692000" cy="1404000"/>
            <a:chOff x="3858719" y="4608263"/>
            <a:chExt cx="1692000" cy="1404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0DD4A9-9EBE-BB64-3EBF-FA2AE2ADB2E5}"/>
                </a:ext>
              </a:extLst>
            </p:cNvPr>
            <p:cNvSpPr/>
            <p:nvPr/>
          </p:nvSpPr>
          <p:spPr>
            <a:xfrm>
              <a:off x="3858719" y="4608263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10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LAND RECORD SYSTEM</a:t>
              </a:r>
              <a:endParaRPr lang="en-IN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4CFEA0-97C8-ACC7-8512-271A54886F28}"/>
                </a:ext>
              </a:extLst>
            </p:cNvPr>
            <p:cNvCxnSpPr/>
            <p:nvPr/>
          </p:nvCxnSpPr>
          <p:spPr>
            <a:xfrm>
              <a:off x="3991756" y="5310261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A265C1-D9B9-ADED-711C-5ED54B7CE1F0}"/>
              </a:ext>
            </a:extLst>
          </p:cNvPr>
          <p:cNvGrpSpPr/>
          <p:nvPr/>
        </p:nvGrpSpPr>
        <p:grpSpPr>
          <a:xfrm>
            <a:off x="-1857245" y="8550852"/>
            <a:ext cx="1692000" cy="1404000"/>
            <a:chOff x="6692395" y="2898548"/>
            <a:chExt cx="1692000" cy="1404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D82E85B-7516-BF76-B1F1-69C44B42F5FA}"/>
                </a:ext>
              </a:extLst>
            </p:cNvPr>
            <p:cNvSpPr/>
            <p:nvPr/>
          </p:nvSpPr>
          <p:spPr>
            <a:xfrm>
              <a:off x="6692395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7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DATA FLOW DIAGRAM</a:t>
              </a:r>
              <a:endParaRPr lang="en-IN" sz="16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7441F0-B03F-40DD-92E1-655D7B1B9524}"/>
                </a:ext>
              </a:extLst>
            </p:cNvPr>
            <p:cNvCxnSpPr/>
            <p:nvPr/>
          </p:nvCxnSpPr>
          <p:spPr>
            <a:xfrm>
              <a:off x="6825432" y="3579314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6D9D7E-2BEB-2EF2-46F3-5457E6945DE8}"/>
              </a:ext>
            </a:extLst>
          </p:cNvPr>
          <p:cNvGrpSpPr/>
          <p:nvPr/>
        </p:nvGrpSpPr>
        <p:grpSpPr>
          <a:xfrm>
            <a:off x="777847" y="8582544"/>
            <a:ext cx="1692000" cy="1404000"/>
            <a:chOff x="9619423" y="2898548"/>
            <a:chExt cx="1692000" cy="14040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07CA61-65D4-E3B5-E0D6-690B20942AD3}"/>
                </a:ext>
              </a:extLst>
            </p:cNvPr>
            <p:cNvSpPr/>
            <p:nvPr/>
          </p:nvSpPr>
          <p:spPr>
            <a:xfrm>
              <a:off x="9619423" y="2898548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8</a:t>
              </a:r>
            </a:p>
            <a:p>
              <a:pPr algn="ctr"/>
              <a:r>
                <a:rPr lang="en-IN" sz="14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USE CASE DIAGRAM</a:t>
              </a:r>
              <a:endParaRPr lang="en-IN" sz="16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9FC406-1598-DA21-FDDE-97250A2EBF69}"/>
                </a:ext>
              </a:extLst>
            </p:cNvPr>
            <p:cNvCxnSpPr/>
            <p:nvPr/>
          </p:nvCxnSpPr>
          <p:spPr>
            <a:xfrm>
              <a:off x="9752460" y="3590608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6F9EE1-1FAC-4A2B-DDDF-5DB28383FB1D}"/>
              </a:ext>
            </a:extLst>
          </p:cNvPr>
          <p:cNvGrpSpPr/>
          <p:nvPr/>
        </p:nvGrpSpPr>
        <p:grpSpPr>
          <a:xfrm>
            <a:off x="777847" y="10253152"/>
            <a:ext cx="1692000" cy="1404000"/>
            <a:chOff x="9619423" y="4569156"/>
            <a:chExt cx="1692000" cy="1404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F01DF5-6785-DFAD-70C9-7EAF3A093190}"/>
                </a:ext>
              </a:extLst>
            </p:cNvPr>
            <p:cNvSpPr/>
            <p:nvPr/>
          </p:nvSpPr>
          <p:spPr>
            <a:xfrm>
              <a:off x="9619423" y="4569156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12</a:t>
              </a:r>
            </a:p>
            <a:p>
              <a:pPr algn="ctr">
                <a:lnSpc>
                  <a:spcPct val="200000"/>
                </a:lnSpc>
              </a:pPr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REFERENCES</a:t>
              </a:r>
              <a:endParaRPr lang="en-IN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D14164-E9C4-1C8C-A8BA-FDA468403C20}"/>
                </a:ext>
              </a:extLst>
            </p:cNvPr>
            <p:cNvCxnSpPr/>
            <p:nvPr/>
          </p:nvCxnSpPr>
          <p:spPr>
            <a:xfrm>
              <a:off x="9752460" y="531464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6B89F4-00E6-44C4-874A-598630D5982E}"/>
              </a:ext>
            </a:extLst>
          </p:cNvPr>
          <p:cNvGrpSpPr/>
          <p:nvPr/>
        </p:nvGrpSpPr>
        <p:grpSpPr>
          <a:xfrm>
            <a:off x="-1820159" y="10260565"/>
            <a:ext cx="1692000" cy="1404000"/>
            <a:chOff x="6729481" y="4608261"/>
            <a:chExt cx="1692000" cy="1404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BFBDB6-579F-2102-A6D8-9EEDAE077729}"/>
                </a:ext>
              </a:extLst>
            </p:cNvPr>
            <p:cNvSpPr/>
            <p:nvPr/>
          </p:nvSpPr>
          <p:spPr>
            <a:xfrm>
              <a:off x="6729481" y="4608261"/>
              <a:ext cx="1692000" cy="1404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11</a:t>
              </a:r>
              <a:endParaRPr lang="en-IN" sz="4000" dirty="0">
                <a:solidFill>
                  <a:schemeClr val="tx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IN" sz="1600" dirty="0">
                  <a:solidFill>
                    <a:schemeClr val="tx1"/>
                  </a:solidFill>
                  <a:latin typeface="Baskerville Old Face" panose="02020602080505020303" pitchFamily="18" charset="0"/>
                </a:rPr>
                <a:t>FUTURE SCOPE</a:t>
              </a:r>
              <a:endParaRPr lang="en-IN" sz="1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D528F0-C296-8FE4-18D7-788439EF04F2}"/>
                </a:ext>
              </a:extLst>
            </p:cNvPr>
            <p:cNvCxnSpPr/>
            <p:nvPr/>
          </p:nvCxnSpPr>
          <p:spPr>
            <a:xfrm>
              <a:off x="6862518" y="5271156"/>
              <a:ext cx="1425926" cy="0"/>
            </a:xfrm>
            <a:prstGeom prst="line">
              <a:avLst/>
            </a:prstGeom>
            <a:ln>
              <a:solidFill>
                <a:srgbClr val="26604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D61F2D2C-8964-D78D-E30C-0E33CA5CC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841" y="6217585"/>
            <a:ext cx="2128712" cy="91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A441147-29D8-7C0A-D5FA-77EB1FA31104}"/>
              </a:ext>
            </a:extLst>
          </p:cNvPr>
          <p:cNvGrpSpPr/>
          <p:nvPr/>
        </p:nvGrpSpPr>
        <p:grpSpPr>
          <a:xfrm>
            <a:off x="1019800" y="1837939"/>
            <a:ext cx="10072804" cy="3598182"/>
            <a:chOff x="879676" y="1974054"/>
            <a:chExt cx="10072804" cy="35981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1D07F8-44D8-5D58-CE30-BB92F999CA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04"/>
            <a:stretch/>
          </p:blipFill>
          <p:spPr>
            <a:xfrm>
              <a:off x="879676" y="1974054"/>
              <a:ext cx="6805342" cy="35981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6ED8A7-779C-FC46-B85C-2F3D6C60F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1760" b="969"/>
            <a:stretch/>
          </p:blipFill>
          <p:spPr>
            <a:xfrm>
              <a:off x="8212406" y="2143042"/>
              <a:ext cx="2740074" cy="3260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10F662B-08F1-4D4C-DF98-93E3F448AFB3}"/>
              </a:ext>
            </a:extLst>
          </p:cNvPr>
          <p:cNvSpPr txBox="1"/>
          <p:nvPr/>
        </p:nvSpPr>
        <p:spPr>
          <a:xfrm>
            <a:off x="3787960" y="5497782"/>
            <a:ext cx="147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18: Display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9FF7F3-1972-AA05-E9D7-0723D1D7310B}"/>
              </a:ext>
            </a:extLst>
          </p:cNvPr>
          <p:cNvSpPr txBox="1"/>
          <p:nvPr/>
        </p:nvSpPr>
        <p:spPr>
          <a:xfrm>
            <a:off x="9259011" y="5497782"/>
            <a:ext cx="147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Fig 19: Input </a:t>
            </a:r>
          </a:p>
        </p:txBody>
      </p:sp>
    </p:spTree>
    <p:extLst>
      <p:ext uri="{BB962C8B-B14F-4D97-AF65-F5344CB8AC3E}">
        <p14:creationId xmlns:p14="http://schemas.microsoft.com/office/powerpoint/2010/main" val="2347397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2480</TotalTime>
  <Words>2160</Words>
  <Application>Microsoft Office PowerPoint</Application>
  <PresentationFormat>Widescreen</PresentationFormat>
  <Paragraphs>1099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Algerian</vt:lpstr>
      <vt:lpstr>Arial</vt:lpstr>
      <vt:lpstr>Baskerville Old Face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Priyanshi Pal</dc:creator>
  <cp:lastModifiedBy>Priyanshi Pal</cp:lastModifiedBy>
  <cp:revision>20</cp:revision>
  <dcterms:created xsi:type="dcterms:W3CDTF">2023-06-14T07:11:59Z</dcterms:created>
  <dcterms:modified xsi:type="dcterms:W3CDTF">2023-06-28T14:46:11Z</dcterms:modified>
</cp:coreProperties>
</file>